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Overlock" panose="020B0604020202020204" charset="0"/>
      <p:regular r:id="rId29"/>
      <p:bold r:id="rId30"/>
      <p:italic r:id="rId31"/>
      <p:boldItalic r:id="rId32"/>
    </p:embeddedFont>
    <p:embeddedFont>
      <p:font typeface="Cantata One" panose="02060503070700060704" charset="0"/>
      <p:regular r:id="rId33"/>
    </p:embeddedFont>
    <p:embeddedFont>
      <p:font typeface="Verdana" panose="020B060403050404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A77D86-3215-401F-B186-732095999024}">
  <a:tblStyle styleId="{13A77D86-3215-401F-B186-732095999024}"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7EAE8"/>
          </a:solidFill>
        </a:fill>
      </a:tcStyle>
    </a:wholeTbl>
    <a:band1H>
      <a:tcStyle>
        <a:tcBdr/>
        <a:fill>
          <a:solidFill>
            <a:srgbClr val="EED2CE"/>
          </a:solidFill>
        </a:fill>
      </a:tcStyle>
    </a:band1H>
    <a:band1V>
      <a:tcStyle>
        <a:tcBdr/>
        <a:fill>
          <a:solidFill>
            <a:srgbClr val="EED2CE"/>
          </a:solidFill>
        </a:fill>
      </a:tcStyle>
    </a:band1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86380" autoAdjust="0"/>
  </p:normalViewPr>
  <p:slideViewPr>
    <p:cSldViewPr>
      <p:cViewPr varScale="1">
        <p:scale>
          <a:sx n="116" d="100"/>
          <a:sy n="116" d="100"/>
        </p:scale>
        <p:origin x="1590" y="102"/>
      </p:cViewPr>
      <p:guideLst>
        <p:guide orient="horz" pos="2160"/>
        <p:guide pos="2880"/>
      </p:guideLst>
    </p:cSldViewPr>
  </p:slideViewPr>
  <p:outlineViewPr>
    <p:cViewPr>
      <p:scale>
        <a:sx n="33" d="100"/>
        <a:sy n="33" d="100"/>
      </p:scale>
      <p:origin x="258" y="40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b="0" i="0" u="none" strike="noStrike" cap="none">
                <a:solidFill>
                  <a:schemeClr val="dk1"/>
                </a:solidFill>
                <a:latin typeface="Calibri"/>
                <a:ea typeface="Calibri"/>
                <a:cs typeface="Calibri"/>
                <a:sym typeface="Calibri"/>
              </a:rPr>
              <a:pPr marL="0" marR="0" lvl="0" indent="0" algn="r" rtl="0">
                <a:spcBef>
                  <a:spcPts val="0"/>
                </a:spcBef>
                <a:buSzPct val="25000"/>
                <a:buNone/>
              </a:pPr>
              <a:t>‹N›</a:t>
            </a:fld>
            <a:endParaRPr lang="it-IT"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22</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5" name="Shape 2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t-IT" sz="1200">
                <a:solidFill>
                  <a:schemeClr val="dk1"/>
                </a:solidFill>
                <a:latin typeface="Calibri"/>
                <a:ea typeface="Calibri"/>
                <a:cs typeface="Calibri"/>
                <a:sym typeface="Calibri"/>
              </a:rPr>
              <a:pPr marL="0" marR="0" lvl="0" indent="0" algn="r" rtl="0">
                <a:spcBef>
                  <a:spcPts val="0"/>
                </a:spcBef>
                <a:buSzPct val="25000"/>
                <a:buNone/>
              </a:pPr>
              <a:t>25</a:t>
            </a:fld>
            <a:endParaRPr lang="it-IT"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18"/>
        <p:cNvGrpSpPr/>
        <p:nvPr/>
      </p:nvGrpSpPr>
      <p:grpSpPr>
        <a:xfrm>
          <a:off x="0" y="0"/>
          <a:ext cx="0" cy="0"/>
          <a:chOff x="0" y="0"/>
          <a:chExt cx="0" cy="0"/>
        </a:xfrm>
      </p:grpSpPr>
      <p:sp>
        <p:nvSpPr>
          <p:cNvPr id="19" name="Shape 19"/>
          <p:cNvSpPr/>
          <p:nvPr/>
        </p:nvSpPr>
        <p:spPr>
          <a:xfrm rot="-5400000">
            <a:off x="7554352" y="5254283"/>
            <a:ext cx="1892948" cy="1294227"/>
          </a:xfrm>
          <a:prstGeom prst="triangle">
            <a:avLst>
              <a:gd name="adj" fmla="val 51323"/>
            </a:avLst>
          </a:prstGeom>
          <a:gradFill>
            <a:gsLst>
              <a:gs pos="0">
                <a:srgbClr val="8D2B14"/>
              </a:gs>
              <a:gs pos="60000">
                <a:srgbClr val="F94920"/>
              </a:gs>
              <a:gs pos="100000">
                <a:srgbClr val="FF8D7B"/>
              </a:gs>
            </a:gsLst>
            <a:lin ang="155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sp>
        <p:nvSpPr>
          <p:cNvPr id="20" name="Shape 20"/>
          <p:cNvSpPr txBox="1">
            <a:spLocks noGrp="1"/>
          </p:cNvSpPr>
          <p:nvPr>
            <p:ph type="ctrTitle"/>
          </p:nvPr>
        </p:nvSpPr>
        <p:spPr>
          <a:xfrm>
            <a:off x="540543" y="776287"/>
            <a:ext cx="8062911" cy="1470024"/>
          </a:xfrm>
          <a:prstGeom prst="rect">
            <a:avLst/>
          </a:prstGeom>
          <a:noFill/>
          <a:ln>
            <a:noFill/>
          </a:ln>
        </p:spPr>
        <p:txBody>
          <a:bodyPr lIns="91425" tIns="91425" rIns="91425" bIns="91425" anchor="b" anchorCtr="0"/>
          <a:lstStyle>
            <a:lvl1pPr marL="484632" marR="0" lvl="0" indent="-2031" algn="r" rtl="0">
              <a:spcBef>
                <a:spcPts val="0"/>
              </a:spcBef>
              <a:buClr>
                <a:srgbClr val="F07C6A"/>
              </a:buClr>
              <a:buFont typeface="Century Gothic"/>
              <a:buNone/>
              <a:defRPr sz="44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subTitle" idx="1"/>
          </p:nvPr>
        </p:nvSpPr>
        <p:spPr>
          <a:xfrm>
            <a:off x="540543" y="2250280"/>
            <a:ext cx="8062911" cy="1752600"/>
          </a:xfrm>
          <a:prstGeom prst="rect">
            <a:avLst/>
          </a:prstGeom>
          <a:noFill/>
          <a:ln>
            <a:noFill/>
          </a:ln>
        </p:spPr>
        <p:txBody>
          <a:bodyPr lIns="91425" tIns="91425" rIns="91425" bIns="91425" anchor="t" anchorCtr="0"/>
          <a:lstStyle>
            <a:lvl1pPr marL="0" marR="36576" lvl="0" indent="0" algn="r" rtl="0">
              <a:spcBef>
                <a:spcPts val="0"/>
              </a:spcBef>
              <a:buClr>
                <a:schemeClr val="accent1"/>
              </a:buClr>
              <a:buFont typeface="Noto Sans Symbols"/>
              <a:buNone/>
              <a:defRPr sz="3000" b="0" i="0" u="none" strike="noStrike" cap="none">
                <a:solidFill>
                  <a:schemeClr val="lt1"/>
                </a:solidFill>
                <a:latin typeface="Century Gothic"/>
                <a:ea typeface="Century Gothic"/>
                <a:cs typeface="Century Gothic"/>
                <a:sym typeface="Century Gothic"/>
              </a:defRPr>
            </a:lvl1pPr>
            <a:lvl2pPr marL="457200" marR="0" lvl="1" indent="0" algn="ctr" rtl="0">
              <a:spcBef>
                <a:spcPts val="520"/>
              </a:spcBef>
              <a:buClr>
                <a:schemeClr val="accent1"/>
              </a:buClr>
              <a:buFont typeface="Verdana"/>
              <a:buNone/>
              <a:defRPr sz="2600" b="0" i="0" u="none" strike="noStrike" cap="none">
                <a:solidFill>
                  <a:schemeClr val="lt1"/>
                </a:solidFill>
                <a:latin typeface="Century Gothic"/>
                <a:ea typeface="Century Gothic"/>
                <a:cs typeface="Century Gothic"/>
                <a:sym typeface="Century Gothic"/>
              </a:defRPr>
            </a:lvl2pPr>
            <a:lvl3pPr marL="914400" marR="0" lvl="2" indent="0" algn="ctr" rtl="0">
              <a:spcBef>
                <a:spcPts val="480"/>
              </a:spcBef>
              <a:buClr>
                <a:schemeClr val="accent1"/>
              </a:buClr>
              <a:buFont typeface="Noto Sans Symbols"/>
              <a:buNone/>
              <a:defRPr sz="2400" b="0" i="0" u="none" strike="noStrike" cap="none">
                <a:solidFill>
                  <a:schemeClr val="lt1"/>
                </a:solidFill>
                <a:latin typeface="Century Gothic"/>
                <a:ea typeface="Century Gothic"/>
                <a:cs typeface="Century Gothic"/>
                <a:sym typeface="Century Gothic"/>
              </a:defRPr>
            </a:lvl3pPr>
            <a:lvl4pPr marL="1371600" marR="0" lvl="3" indent="0" algn="ctr" rtl="0">
              <a:spcBef>
                <a:spcPts val="400"/>
              </a:spcBef>
              <a:buClr>
                <a:schemeClr val="accent1"/>
              </a:buClr>
              <a:buFont typeface="Noto Sans Symbols"/>
              <a:buNone/>
              <a:defRPr sz="2000" b="0" i="0" u="none" strike="noStrike" cap="none">
                <a:solidFill>
                  <a:schemeClr val="lt1"/>
                </a:solidFill>
                <a:latin typeface="Century Gothic"/>
                <a:ea typeface="Century Gothic"/>
                <a:cs typeface="Century Gothic"/>
                <a:sym typeface="Century Gothic"/>
              </a:defRPr>
            </a:lvl4pPr>
            <a:lvl5pPr marL="1828800" marR="0" lvl="4" indent="0" algn="ctr" rtl="0">
              <a:spcBef>
                <a:spcPts val="380"/>
              </a:spcBef>
              <a:buClr>
                <a:srgbClr val="DE9D93"/>
              </a:buClr>
              <a:buFont typeface="Noto Sans Symbols"/>
              <a:buNone/>
              <a:defRPr sz="1900" b="0" i="0" u="none" strike="noStrike" cap="none">
                <a:solidFill>
                  <a:schemeClr val="lt1"/>
                </a:solidFill>
                <a:latin typeface="Century Gothic"/>
                <a:ea typeface="Century Gothic"/>
                <a:cs typeface="Century Gothic"/>
                <a:sym typeface="Century Gothic"/>
              </a:defRPr>
            </a:lvl5pPr>
            <a:lvl6pPr marL="2286000" marR="0" lvl="5" indent="0" algn="ctr" rtl="0">
              <a:spcBef>
                <a:spcPts val="360"/>
              </a:spcBef>
              <a:buClr>
                <a:srgbClr val="DE9D93"/>
              </a:buClr>
              <a:buFont typeface="Noto Sans Symbols"/>
              <a:buNone/>
              <a:defRPr sz="1800" b="0" i="0" u="none" strike="noStrike" cap="none">
                <a:solidFill>
                  <a:schemeClr val="lt1"/>
                </a:solidFill>
                <a:latin typeface="Century Gothic"/>
                <a:ea typeface="Century Gothic"/>
                <a:cs typeface="Century Gothic"/>
                <a:sym typeface="Century Gothic"/>
              </a:defRPr>
            </a:lvl6pPr>
            <a:lvl7pPr marL="2743200" marR="0" lvl="6" indent="0" algn="ctr" rtl="0">
              <a:spcBef>
                <a:spcPts val="320"/>
              </a:spcBef>
              <a:buClr>
                <a:srgbClr val="DE9D93"/>
              </a:buClr>
              <a:buFont typeface="Noto Sans Symbols"/>
              <a:buNone/>
              <a:defRPr sz="1600" b="0" i="0" u="none" strike="noStrike" cap="none">
                <a:solidFill>
                  <a:schemeClr val="lt1"/>
                </a:solidFill>
                <a:latin typeface="Century Gothic"/>
                <a:ea typeface="Century Gothic"/>
                <a:cs typeface="Century Gothic"/>
                <a:sym typeface="Century Gothic"/>
              </a:defRPr>
            </a:lvl7pPr>
            <a:lvl8pPr marL="3200400" marR="0" lvl="7" indent="0" algn="ctr" rtl="0">
              <a:spcBef>
                <a:spcPts val="320"/>
              </a:spcBef>
              <a:buClr>
                <a:srgbClr val="DE9D93"/>
              </a:buClr>
              <a:buFont typeface="Noto Sans Symbols"/>
              <a:buNone/>
              <a:defRPr sz="1600" b="0" i="0" u="none" strike="noStrike" cap="none">
                <a:solidFill>
                  <a:schemeClr val="lt1"/>
                </a:solidFill>
                <a:latin typeface="Century Gothic"/>
                <a:ea typeface="Century Gothic"/>
                <a:cs typeface="Century Gothic"/>
                <a:sym typeface="Century Gothic"/>
              </a:defRPr>
            </a:lvl8pPr>
            <a:lvl9pPr marL="3657600" marR="0" lvl="8" indent="0" algn="ctr" rtl="0">
              <a:spcBef>
                <a:spcPts val="320"/>
              </a:spcBef>
              <a:buClr>
                <a:srgbClr val="DE9D93"/>
              </a:buClr>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2" name="Shape 22"/>
          <p:cNvSpPr txBox="1">
            <a:spLocks noGrp="1"/>
          </p:cNvSpPr>
          <p:nvPr>
            <p:ph type="dt" idx="10"/>
          </p:nvPr>
        </p:nvSpPr>
        <p:spPr>
          <a:xfrm>
            <a:off x="1371600" y="6012655"/>
            <a:ext cx="5791200" cy="365125"/>
          </a:xfrm>
          <a:prstGeom prst="rect">
            <a:avLst/>
          </a:prstGeom>
          <a:noFill/>
          <a:ln>
            <a:noFill/>
          </a:ln>
        </p:spPr>
        <p:txBody>
          <a:bodyPr lIns="91425" tIns="91425" rIns="91425" bIns="91425" anchor="t" anchorCtr="0"/>
          <a:lstStyle>
            <a:lvl1pPr marL="0" marR="0" lvl="0" indent="0" algn="r"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3" name="Shape 23"/>
          <p:cNvSpPr txBox="1">
            <a:spLocks noGrp="1"/>
          </p:cNvSpPr>
          <p:nvPr>
            <p:ph type="ftr" idx="11"/>
          </p:nvPr>
        </p:nvSpPr>
        <p:spPr>
          <a:xfrm>
            <a:off x="1371600" y="5650703"/>
            <a:ext cx="5791200" cy="365125"/>
          </a:xfrm>
          <a:prstGeom prst="rect">
            <a:avLst/>
          </a:prstGeom>
          <a:noFill/>
          <a:ln>
            <a:noFill/>
          </a:ln>
        </p:spPr>
        <p:txBody>
          <a:bodyPr lIns="91425" tIns="91425" rIns="91425" bIns="91425" anchor="b" anchorCtr="0"/>
          <a:lstStyle>
            <a:lvl1pPr marL="0" marR="0" lvl="0" indent="0" algn="r" rtl="0">
              <a:spcBef>
                <a:spcPts val="0"/>
              </a:spcBef>
              <a:buNone/>
              <a:defRPr sz="11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4" name="Shape 24"/>
          <p:cNvSpPr txBox="1">
            <a:spLocks noGrp="1"/>
          </p:cNvSpPr>
          <p:nvPr>
            <p:ph type="sldNum" idx="12"/>
          </p:nvPr>
        </p:nvSpPr>
        <p:spPr>
          <a:xfrm>
            <a:off x="8392246" y="5752307"/>
            <a:ext cx="50292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it-IT" sz="1300" b="0" i="0" u="none" strike="noStrike" cap="none">
                <a:solidFill>
                  <a:srgbClr val="FFFFFF"/>
                </a:solidFill>
                <a:latin typeface="Century Gothic"/>
                <a:ea typeface="Century Gothic"/>
                <a:cs typeface="Century Gothic"/>
                <a:sym typeface="Century Gothic"/>
              </a:rPr>
              <a:pPr marL="0" marR="0" lvl="0" indent="0" algn="ctr" rtl="0">
                <a:spcBef>
                  <a:spcPts val="0"/>
                </a:spcBef>
                <a:buSzPct val="25000"/>
                <a:buNone/>
              </a:pPr>
              <a:t>‹N›</a:t>
            </a:fld>
            <a:endParaRPr lang="it-IT" sz="1300" b="0" i="0" u="none" strike="noStrike" cap="none">
              <a:solidFill>
                <a:srgbClr val="FFFFFF"/>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67493"/>
            <a:ext cx="8229600" cy="1399031"/>
          </a:xfrm>
          <a:prstGeom prst="rect">
            <a:avLst/>
          </a:prstGeom>
          <a:noFill/>
          <a:ln>
            <a:noFill/>
          </a:ln>
        </p:spPr>
        <p:txBody>
          <a:bodyPr lIns="91425" tIns="91425" rIns="91425" bIns="91425" anchor="ctr" anchorCtr="0"/>
          <a:lstStyle>
            <a:lvl1pPr marL="484632" marR="0" lvl="0" indent="-2031" algn="l" rtl="0">
              <a:spcBef>
                <a:spcPts val="0"/>
              </a:spcBef>
              <a:buClr>
                <a:srgbClr val="F07C6A"/>
              </a:buClr>
              <a:buFont typeface="Century Gothic"/>
              <a:buNone/>
              <a:defRPr sz="42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2285999" y="54007"/>
            <a:ext cx="4572000" cy="8229600"/>
          </a:xfrm>
          <a:prstGeom prst="rect">
            <a:avLst/>
          </a:prstGeom>
          <a:noFill/>
          <a:ln>
            <a:noFill/>
          </a:ln>
        </p:spPr>
        <p:txBody>
          <a:bodyPr lIns="91425" tIns="91425" rIns="91425" bIns="91425" anchor="t" anchorCtr="0"/>
          <a:lstStyle>
            <a:lvl1pPr marL="448056" marR="0" lvl="0" indent="-232155" algn="l" rtl="0">
              <a:spcBef>
                <a:spcPts val="600"/>
              </a:spcBef>
              <a:buClr>
                <a:schemeClr val="accent1"/>
              </a:buClr>
              <a:buSzPct val="80000"/>
              <a:buFont typeface="Noto Sans Symbols"/>
              <a:buChar char="⦿"/>
              <a:defRPr sz="3000" b="0" i="0" u="none" strike="noStrike" cap="none">
                <a:solidFill>
                  <a:schemeClr val="lt1"/>
                </a:solidFill>
                <a:latin typeface="Century Gothic"/>
                <a:ea typeface="Century Gothic"/>
                <a:cs typeface="Century Gothic"/>
                <a:sym typeface="Century Gothic"/>
              </a:defRPr>
            </a:lvl1pPr>
            <a:lvl2pPr marL="822960" marR="0" lvl="1" indent="-132715" algn="l" rtl="0">
              <a:spcBef>
                <a:spcPts val="520"/>
              </a:spcBef>
              <a:buClr>
                <a:schemeClr val="accent1"/>
              </a:buClr>
              <a:buSzPct val="95000"/>
              <a:buFont typeface="Verdana"/>
              <a:buChar char="›"/>
              <a:defRPr sz="2600" b="0" i="0" u="none" strike="noStrike" cap="none">
                <a:solidFill>
                  <a:schemeClr val="lt1"/>
                </a:solidFill>
                <a:latin typeface="Century Gothic"/>
                <a:ea typeface="Century Gothic"/>
                <a:cs typeface="Century Gothic"/>
                <a:sym typeface="Century Gothic"/>
              </a:defRPr>
            </a:lvl2pPr>
            <a:lvl3pPr marL="1106424" marR="0" lvl="2" indent="-77724" algn="l" rtl="0">
              <a:spcBef>
                <a:spcPts val="480"/>
              </a:spcBef>
              <a:buClr>
                <a:schemeClr val="accent1"/>
              </a:buClr>
              <a:buSzPct val="1000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L="1371600" marR="0" lvl="3" indent="-88900"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L="1600200" marR="0" lvl="4" indent="-95250" algn="l" rtl="0">
              <a:spcBef>
                <a:spcPts val="380"/>
              </a:spcBef>
              <a:buClr>
                <a:srgbClr val="DE9D93"/>
              </a:buClr>
              <a:buSzPct val="1000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3" name="Shape 83"/>
          <p:cNvSpPr txBox="1">
            <a:spLocks noGrp="1"/>
          </p:cNvSpPr>
          <p:nvPr>
            <p:ph type="dt" idx="10"/>
          </p:nvPr>
        </p:nvSpPr>
        <p:spPr>
          <a:xfrm>
            <a:off x="4791455" y="6480969"/>
            <a:ext cx="2133599" cy="301752"/>
          </a:xfrm>
          <a:prstGeom prst="rect">
            <a:avLst/>
          </a:prstGeom>
          <a:noFill/>
          <a:ln>
            <a:noFill/>
          </a:ln>
        </p:spPr>
        <p:txBody>
          <a:bodyPr lIns="91425" tIns="91425" rIns="91425" bIns="91425" anchor="b" anchorCtr="0"/>
          <a:lstStyle>
            <a:lvl1pPr marL="0" marR="0" lvl="0" indent="0" algn="l" rtl="0">
              <a:spcBef>
                <a:spcPts val="0"/>
              </a:spcBef>
              <a:buNone/>
              <a:defRPr sz="10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4" name="Shape 84"/>
          <p:cNvSpPr txBox="1">
            <a:spLocks noGrp="1"/>
          </p:cNvSpPr>
          <p:nvPr>
            <p:ph type="ftr" idx="11"/>
          </p:nvPr>
        </p:nvSpPr>
        <p:spPr>
          <a:xfrm>
            <a:off x="457200" y="6481889"/>
            <a:ext cx="4260056" cy="300830"/>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5" name="Shape 85"/>
          <p:cNvSpPr txBox="1">
            <a:spLocks noGrp="1"/>
          </p:cNvSpPr>
          <p:nvPr>
            <p:ph type="sldNum" idx="12"/>
          </p:nvPr>
        </p:nvSpPr>
        <p:spPr>
          <a:xfrm>
            <a:off x="7589520" y="6480969"/>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1_Titolo e testo verticale">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4991100" y="2171699"/>
            <a:ext cx="5486399" cy="1904999"/>
          </a:xfrm>
          <a:prstGeom prst="rect">
            <a:avLst/>
          </a:prstGeom>
          <a:noFill/>
          <a:ln>
            <a:noFill/>
          </a:ln>
        </p:spPr>
        <p:txBody>
          <a:bodyPr lIns="91425" tIns="91425" rIns="91425" bIns="91425" anchor="ctr" anchorCtr="0"/>
          <a:lstStyle>
            <a:lvl1pPr marL="484632" marR="0" lvl="0" indent="-2031" algn="l" rtl="0">
              <a:spcBef>
                <a:spcPts val="0"/>
              </a:spcBef>
              <a:buClr>
                <a:srgbClr val="F07C6A"/>
              </a:buClr>
              <a:buFont typeface="Century Gothic"/>
              <a:buNone/>
              <a:defRPr sz="42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rot="5400000">
            <a:off x="838200" y="0"/>
            <a:ext cx="5486399" cy="6248399"/>
          </a:xfrm>
          <a:prstGeom prst="rect">
            <a:avLst/>
          </a:prstGeom>
          <a:noFill/>
          <a:ln>
            <a:noFill/>
          </a:ln>
        </p:spPr>
        <p:txBody>
          <a:bodyPr lIns="91425" tIns="91425" rIns="91425" bIns="91425" anchor="t" anchorCtr="0"/>
          <a:lstStyle>
            <a:lvl1pPr marL="448056" marR="0" lvl="0" indent="-232155" algn="l" rtl="0">
              <a:spcBef>
                <a:spcPts val="600"/>
              </a:spcBef>
              <a:buClr>
                <a:schemeClr val="accent1"/>
              </a:buClr>
              <a:buSzPct val="80000"/>
              <a:buFont typeface="Noto Sans Symbols"/>
              <a:buChar char="⦿"/>
              <a:defRPr sz="3000" b="0" i="0" u="none" strike="noStrike" cap="none">
                <a:solidFill>
                  <a:schemeClr val="lt1"/>
                </a:solidFill>
                <a:latin typeface="Century Gothic"/>
                <a:ea typeface="Century Gothic"/>
                <a:cs typeface="Century Gothic"/>
                <a:sym typeface="Century Gothic"/>
              </a:defRPr>
            </a:lvl1pPr>
            <a:lvl2pPr marL="822960" marR="0" lvl="1" indent="-132715" algn="l" rtl="0">
              <a:spcBef>
                <a:spcPts val="520"/>
              </a:spcBef>
              <a:buClr>
                <a:schemeClr val="accent1"/>
              </a:buClr>
              <a:buSzPct val="95000"/>
              <a:buFont typeface="Verdana"/>
              <a:buChar char="›"/>
              <a:defRPr sz="2600" b="0" i="0" u="none" strike="noStrike" cap="none">
                <a:solidFill>
                  <a:schemeClr val="lt1"/>
                </a:solidFill>
                <a:latin typeface="Century Gothic"/>
                <a:ea typeface="Century Gothic"/>
                <a:cs typeface="Century Gothic"/>
                <a:sym typeface="Century Gothic"/>
              </a:defRPr>
            </a:lvl2pPr>
            <a:lvl3pPr marL="1106424" marR="0" lvl="2" indent="-77724" algn="l" rtl="0">
              <a:spcBef>
                <a:spcPts val="480"/>
              </a:spcBef>
              <a:buClr>
                <a:schemeClr val="accent1"/>
              </a:buClr>
              <a:buSzPct val="1000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L="1371600" marR="0" lvl="3" indent="-88900"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L="1600200" marR="0" lvl="4" indent="-95250" algn="l" rtl="0">
              <a:spcBef>
                <a:spcPts val="380"/>
              </a:spcBef>
              <a:buClr>
                <a:srgbClr val="DE9D93"/>
              </a:buClr>
              <a:buSzPct val="1000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9" name="Shape 89"/>
          <p:cNvSpPr txBox="1">
            <a:spLocks noGrp="1"/>
          </p:cNvSpPr>
          <p:nvPr>
            <p:ph type="dt" idx="10"/>
          </p:nvPr>
        </p:nvSpPr>
        <p:spPr>
          <a:xfrm>
            <a:off x="4791455" y="6480969"/>
            <a:ext cx="2133599" cy="301752"/>
          </a:xfrm>
          <a:prstGeom prst="rect">
            <a:avLst/>
          </a:prstGeom>
          <a:noFill/>
          <a:ln>
            <a:noFill/>
          </a:ln>
        </p:spPr>
        <p:txBody>
          <a:bodyPr lIns="91425" tIns="91425" rIns="91425" bIns="91425" anchor="b" anchorCtr="0"/>
          <a:lstStyle>
            <a:lvl1pPr marL="0" marR="0" lvl="0" indent="0" algn="l" rtl="0">
              <a:spcBef>
                <a:spcPts val="0"/>
              </a:spcBef>
              <a:buNone/>
              <a:defRPr sz="10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0" name="Shape 90"/>
          <p:cNvSpPr txBox="1">
            <a:spLocks noGrp="1"/>
          </p:cNvSpPr>
          <p:nvPr>
            <p:ph type="ftr" idx="11"/>
          </p:nvPr>
        </p:nvSpPr>
        <p:spPr>
          <a:xfrm>
            <a:off x="457200" y="6481889"/>
            <a:ext cx="4260056" cy="300830"/>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1" name="Shape 91"/>
          <p:cNvSpPr txBox="1">
            <a:spLocks noGrp="1"/>
          </p:cNvSpPr>
          <p:nvPr>
            <p:ph type="sldNum" idx="12"/>
          </p:nvPr>
        </p:nvSpPr>
        <p:spPr>
          <a:xfrm>
            <a:off x="7589520" y="6480969"/>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67493"/>
            <a:ext cx="8229600" cy="1399031"/>
          </a:xfrm>
          <a:prstGeom prst="rect">
            <a:avLst/>
          </a:prstGeom>
          <a:noFill/>
          <a:ln>
            <a:noFill/>
          </a:ln>
        </p:spPr>
        <p:txBody>
          <a:bodyPr lIns="91425" tIns="91425" rIns="91425" bIns="91425" anchor="ctr" anchorCtr="0"/>
          <a:lstStyle>
            <a:lvl1pPr marL="484632" marR="0" lvl="0" indent="-2031" algn="l" rtl="0">
              <a:spcBef>
                <a:spcPts val="0"/>
              </a:spcBef>
              <a:buClr>
                <a:srgbClr val="F07C6A"/>
              </a:buClr>
              <a:buFont typeface="Century Gothic"/>
              <a:buNone/>
              <a:defRPr sz="42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 name="Shape 27"/>
          <p:cNvSpPr txBox="1">
            <a:spLocks noGrp="1"/>
          </p:cNvSpPr>
          <p:nvPr>
            <p:ph type="body" idx="1"/>
          </p:nvPr>
        </p:nvSpPr>
        <p:spPr>
          <a:xfrm>
            <a:off x="457200" y="1882808"/>
            <a:ext cx="8229600" cy="4572000"/>
          </a:xfrm>
          <a:prstGeom prst="rect">
            <a:avLst/>
          </a:prstGeom>
          <a:noFill/>
          <a:ln>
            <a:noFill/>
          </a:ln>
        </p:spPr>
        <p:txBody>
          <a:bodyPr lIns="91425" tIns="91425" rIns="91425" bIns="91425" anchor="t" anchorCtr="0"/>
          <a:lstStyle>
            <a:lvl1pPr marL="448056" marR="0" lvl="0" indent="-232155" algn="l" rtl="0">
              <a:spcBef>
                <a:spcPts val="600"/>
              </a:spcBef>
              <a:buClr>
                <a:schemeClr val="accent1"/>
              </a:buClr>
              <a:buSzPct val="80000"/>
              <a:buFont typeface="Noto Sans Symbols"/>
              <a:buChar char="⦿"/>
              <a:defRPr sz="3000" b="0" i="0" u="none" strike="noStrike" cap="none">
                <a:solidFill>
                  <a:schemeClr val="lt1"/>
                </a:solidFill>
                <a:latin typeface="Century Gothic"/>
                <a:ea typeface="Century Gothic"/>
                <a:cs typeface="Century Gothic"/>
                <a:sym typeface="Century Gothic"/>
              </a:defRPr>
            </a:lvl1pPr>
            <a:lvl2pPr marL="822960" marR="0" lvl="1" indent="-132715" algn="l" rtl="0">
              <a:spcBef>
                <a:spcPts val="520"/>
              </a:spcBef>
              <a:buClr>
                <a:schemeClr val="accent1"/>
              </a:buClr>
              <a:buSzPct val="95000"/>
              <a:buFont typeface="Verdana"/>
              <a:buChar char="›"/>
              <a:defRPr sz="2600" b="0" i="0" u="none" strike="noStrike" cap="none">
                <a:solidFill>
                  <a:schemeClr val="lt1"/>
                </a:solidFill>
                <a:latin typeface="Century Gothic"/>
                <a:ea typeface="Century Gothic"/>
                <a:cs typeface="Century Gothic"/>
                <a:sym typeface="Century Gothic"/>
              </a:defRPr>
            </a:lvl2pPr>
            <a:lvl3pPr marL="1106424" marR="0" lvl="2" indent="-77724" algn="l" rtl="0">
              <a:spcBef>
                <a:spcPts val="480"/>
              </a:spcBef>
              <a:buClr>
                <a:schemeClr val="accent1"/>
              </a:buClr>
              <a:buSzPct val="1000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L="1371600" marR="0" lvl="3" indent="-88900"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L="1600200" marR="0" lvl="4" indent="-95250" algn="l" rtl="0">
              <a:spcBef>
                <a:spcPts val="380"/>
              </a:spcBef>
              <a:buClr>
                <a:srgbClr val="DE9D93"/>
              </a:buClr>
              <a:buSzPct val="1000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8" name="Shape 28"/>
          <p:cNvSpPr txBox="1">
            <a:spLocks noGrp="1"/>
          </p:cNvSpPr>
          <p:nvPr>
            <p:ph type="dt" idx="10"/>
          </p:nvPr>
        </p:nvSpPr>
        <p:spPr>
          <a:xfrm>
            <a:off x="4791455" y="6480048"/>
            <a:ext cx="2133599" cy="30175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9" name="Shape 29"/>
          <p:cNvSpPr txBox="1">
            <a:spLocks noGrp="1"/>
          </p:cNvSpPr>
          <p:nvPr>
            <p:ph type="ftr" idx="11"/>
          </p:nvPr>
        </p:nvSpPr>
        <p:spPr>
          <a:xfrm>
            <a:off x="457200" y="6480969"/>
            <a:ext cx="4260056" cy="300830"/>
          </a:xfrm>
          <a:prstGeom prst="rect">
            <a:avLst/>
          </a:prstGeom>
          <a:noFill/>
          <a:ln>
            <a:noFill/>
          </a:ln>
        </p:spPr>
        <p:txBody>
          <a:bodyPr lIns="91425" tIns="91425" rIns="91425" bIns="91425" anchor="b" anchorCtr="0"/>
          <a:lstStyle>
            <a:lvl1pPr marL="0" marR="0" lvl="0" indent="0" algn="r"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0" name="Shape 30"/>
          <p:cNvSpPr txBox="1">
            <a:spLocks noGrp="1"/>
          </p:cNvSpPr>
          <p:nvPr>
            <p:ph type="sldNum" idx="12"/>
          </p:nvPr>
        </p:nvSpPr>
        <p:spPr>
          <a:xfrm>
            <a:off x="7589520" y="6480969"/>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b="0" i="0" u="none" strike="noStrike" cap="none">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b="0" i="0" u="none" strike="noStrike" cap="none">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4791455" y="6480969"/>
            <a:ext cx="2133599" cy="301752"/>
          </a:xfrm>
          <a:prstGeom prst="rect">
            <a:avLst/>
          </a:prstGeom>
          <a:noFill/>
          <a:ln>
            <a:noFill/>
          </a:ln>
        </p:spPr>
        <p:txBody>
          <a:bodyPr lIns="91425" tIns="91425" rIns="91425" bIns="91425" anchor="b" anchorCtr="0"/>
          <a:lstStyle>
            <a:lvl1pPr marL="0" marR="0" lvl="0" indent="0" algn="l" rtl="0">
              <a:spcBef>
                <a:spcPts val="0"/>
              </a:spcBef>
              <a:buNone/>
              <a:defRPr sz="10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3" name="Shape 33"/>
          <p:cNvSpPr txBox="1">
            <a:spLocks noGrp="1"/>
          </p:cNvSpPr>
          <p:nvPr>
            <p:ph type="ftr" idx="11"/>
          </p:nvPr>
        </p:nvSpPr>
        <p:spPr>
          <a:xfrm>
            <a:off x="457200" y="6481889"/>
            <a:ext cx="4260056" cy="300830"/>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Shape 34"/>
          <p:cNvSpPr txBox="1">
            <a:spLocks noGrp="1"/>
          </p:cNvSpPr>
          <p:nvPr>
            <p:ph type="sldNum" idx="12"/>
          </p:nvPr>
        </p:nvSpPr>
        <p:spPr>
          <a:xfrm>
            <a:off x="7589520" y="6480969"/>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67493"/>
            <a:ext cx="8229600" cy="1399031"/>
          </a:xfrm>
          <a:prstGeom prst="rect">
            <a:avLst/>
          </a:prstGeom>
          <a:noFill/>
          <a:ln>
            <a:noFill/>
          </a:ln>
        </p:spPr>
        <p:txBody>
          <a:bodyPr lIns="91425" tIns="91425" rIns="91425" bIns="91425" anchor="ctr" anchorCtr="0"/>
          <a:lstStyle>
            <a:lvl1pPr marL="0" marR="0" lvl="0" indent="0" algn="l" rtl="0">
              <a:spcBef>
                <a:spcPts val="0"/>
              </a:spcBef>
              <a:buClr>
                <a:srgbClr val="F07C6A"/>
              </a:buClr>
              <a:buFont typeface="Century Gothic"/>
              <a:buNone/>
              <a:defRPr sz="42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722436"/>
            <a:ext cx="4038599" cy="4525963"/>
          </a:xfrm>
          <a:prstGeom prst="rect">
            <a:avLst/>
          </a:prstGeom>
          <a:noFill/>
          <a:ln>
            <a:noFill/>
          </a:ln>
        </p:spPr>
        <p:txBody>
          <a:bodyPr lIns="91425" tIns="91425" rIns="91425" bIns="91425" anchor="t" anchorCtr="0"/>
          <a:lstStyle>
            <a:lvl1pPr marL="448056" marR="0" lvl="0" indent="-252475" algn="l" rtl="0">
              <a:spcBef>
                <a:spcPts val="520"/>
              </a:spcBef>
              <a:buClr>
                <a:schemeClr val="accent1"/>
              </a:buClr>
              <a:buSzPct val="79999"/>
              <a:buFont typeface="Noto Sans Symbols"/>
              <a:buChar char="⦿"/>
              <a:defRPr sz="2600" b="0" i="0" u="none" strike="noStrike" cap="none">
                <a:solidFill>
                  <a:schemeClr val="lt1"/>
                </a:solidFill>
                <a:latin typeface="Century Gothic"/>
                <a:ea typeface="Century Gothic"/>
                <a:cs typeface="Century Gothic"/>
                <a:sym typeface="Century Gothic"/>
              </a:defRPr>
            </a:lvl1pPr>
            <a:lvl2pPr marL="822960" marR="0" lvl="1" indent="-144780" algn="l" rtl="0">
              <a:spcBef>
                <a:spcPts val="480"/>
              </a:spcBef>
              <a:buClr>
                <a:schemeClr val="accent1"/>
              </a:buClr>
              <a:buSzPct val="95000"/>
              <a:buFont typeface="Verdana"/>
              <a:buChar char="›"/>
              <a:defRPr sz="2400" b="0" i="0" u="none" strike="noStrike" cap="none">
                <a:solidFill>
                  <a:schemeClr val="lt1"/>
                </a:solidFill>
                <a:latin typeface="Century Gothic"/>
                <a:ea typeface="Century Gothic"/>
                <a:cs typeface="Century Gothic"/>
                <a:sym typeface="Century Gothic"/>
              </a:defRPr>
            </a:lvl2pPr>
            <a:lvl3pPr marL="1106424" marR="0" lvl="2" indent="-103124"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3pPr>
            <a:lvl4pPr marL="1371600" marR="0" lvl="3" indent="-101600" algn="l" rtl="0">
              <a:spcBef>
                <a:spcPts val="360"/>
              </a:spcBef>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4pPr>
            <a:lvl5pPr marL="1600200" marR="0" lvl="4"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8" name="Shape 38"/>
          <p:cNvSpPr txBox="1">
            <a:spLocks noGrp="1"/>
          </p:cNvSpPr>
          <p:nvPr>
            <p:ph type="body" idx="2"/>
          </p:nvPr>
        </p:nvSpPr>
        <p:spPr>
          <a:xfrm>
            <a:off x="4648200" y="1722436"/>
            <a:ext cx="4038599" cy="4525963"/>
          </a:xfrm>
          <a:prstGeom prst="rect">
            <a:avLst/>
          </a:prstGeom>
          <a:noFill/>
          <a:ln>
            <a:noFill/>
          </a:ln>
        </p:spPr>
        <p:txBody>
          <a:bodyPr lIns="91425" tIns="91425" rIns="91425" bIns="91425" anchor="t" anchorCtr="0"/>
          <a:lstStyle>
            <a:lvl1pPr marL="448056" marR="0" lvl="0" indent="-252475" algn="l" rtl="0">
              <a:spcBef>
                <a:spcPts val="520"/>
              </a:spcBef>
              <a:buClr>
                <a:schemeClr val="accent1"/>
              </a:buClr>
              <a:buSzPct val="79999"/>
              <a:buFont typeface="Noto Sans Symbols"/>
              <a:buChar char="⦿"/>
              <a:defRPr sz="2600" b="0" i="0" u="none" strike="noStrike" cap="none">
                <a:solidFill>
                  <a:schemeClr val="lt1"/>
                </a:solidFill>
                <a:latin typeface="Century Gothic"/>
                <a:ea typeface="Century Gothic"/>
                <a:cs typeface="Century Gothic"/>
                <a:sym typeface="Century Gothic"/>
              </a:defRPr>
            </a:lvl1pPr>
            <a:lvl2pPr marL="822960" marR="0" lvl="1" indent="-144780" algn="l" rtl="0">
              <a:spcBef>
                <a:spcPts val="480"/>
              </a:spcBef>
              <a:buClr>
                <a:schemeClr val="accent1"/>
              </a:buClr>
              <a:buSzPct val="95000"/>
              <a:buFont typeface="Verdana"/>
              <a:buChar char="›"/>
              <a:defRPr sz="2400" b="0" i="0" u="none" strike="noStrike" cap="none">
                <a:solidFill>
                  <a:schemeClr val="lt1"/>
                </a:solidFill>
                <a:latin typeface="Century Gothic"/>
                <a:ea typeface="Century Gothic"/>
                <a:cs typeface="Century Gothic"/>
                <a:sym typeface="Century Gothic"/>
              </a:defRPr>
            </a:lvl2pPr>
            <a:lvl3pPr marL="1106424" marR="0" lvl="2" indent="-103124"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3pPr>
            <a:lvl4pPr marL="1371600" marR="0" lvl="3" indent="-101600" algn="l" rtl="0">
              <a:spcBef>
                <a:spcPts val="360"/>
              </a:spcBef>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4pPr>
            <a:lvl5pPr marL="1600200" marR="0" lvl="4"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a:off x="4791455" y="6480969"/>
            <a:ext cx="2133599" cy="301752"/>
          </a:xfrm>
          <a:prstGeom prst="rect">
            <a:avLst/>
          </a:prstGeom>
          <a:noFill/>
          <a:ln>
            <a:noFill/>
          </a:ln>
        </p:spPr>
        <p:txBody>
          <a:bodyPr lIns="91425" tIns="91425" rIns="91425" bIns="91425" anchor="b" anchorCtr="0"/>
          <a:lstStyle>
            <a:lvl1pPr marL="0" marR="0" lvl="0" indent="0" algn="l" rtl="0">
              <a:spcBef>
                <a:spcPts val="0"/>
              </a:spcBef>
              <a:buNone/>
              <a:defRPr sz="10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a:off x="457200" y="6480969"/>
            <a:ext cx="4260056" cy="301752"/>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7589520" y="6480969"/>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Intestazione sezione">
    <p:bg>
      <p:bgPr>
        <a:gradFill>
          <a:gsLst>
            <a:gs pos="0">
              <a:schemeClr val="dk1"/>
            </a:gs>
            <a:gs pos="60000">
              <a:schemeClr val="dk1"/>
            </a:gs>
            <a:gs pos="100000">
              <a:srgbClr val="6C6C6C"/>
            </a:gs>
          </a:gsLst>
          <a:lin ang="5400000" scaled="0"/>
        </a:gradFill>
        <a:effectLst/>
      </p:bgPr>
    </p:bg>
    <p:spTree>
      <p:nvGrpSpPr>
        <p:cNvPr id="1" name="Shape 42"/>
        <p:cNvGrpSpPr/>
        <p:nvPr/>
      </p:nvGrpSpPr>
      <p:grpSpPr>
        <a:xfrm>
          <a:off x="0" y="0"/>
          <a:ext cx="0" cy="0"/>
          <a:chOff x="0" y="0"/>
          <a:chExt cx="0" cy="0"/>
        </a:xfrm>
      </p:grpSpPr>
      <p:sp>
        <p:nvSpPr>
          <p:cNvPr id="43" name="Shape 43"/>
          <p:cNvSpPr/>
          <p:nvPr/>
        </p:nvSpPr>
        <p:spPr>
          <a:xfrm rot="10800000" flipH="1">
            <a:off x="7033" y="7033"/>
            <a:ext cx="9129931" cy="6836899"/>
          </a:xfrm>
          <a:prstGeom prst="rtTriangle">
            <a:avLst/>
          </a:prstGeom>
          <a:gradFill>
            <a:gsLst>
              <a:gs pos="0">
                <a:srgbClr val="C5D1D7">
                  <a:alpha val="9803"/>
                </a:srgbClr>
              </a:gs>
              <a:gs pos="70000">
                <a:srgbClr val="C5D1D7">
                  <a:alpha val="7843"/>
                </a:srgbClr>
              </a:gs>
              <a:gs pos="100000">
                <a:srgbClr val="C5D1D7">
                  <a:alpha val="784"/>
                </a:srgbClr>
              </a:gs>
            </a:gsLst>
            <a:lin ang="80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entury Gothic"/>
              <a:ea typeface="Century Gothic"/>
              <a:cs typeface="Century Gothic"/>
              <a:sym typeface="Century Gothic"/>
            </a:endParaRPr>
          </a:p>
        </p:txBody>
      </p:sp>
      <p:sp>
        <p:nvSpPr>
          <p:cNvPr id="44" name="Shape 44"/>
          <p:cNvSpPr/>
          <p:nvPr/>
        </p:nvSpPr>
        <p:spPr>
          <a:xfrm rot="-5400000" flipH="1">
            <a:off x="7554352" y="309489"/>
            <a:ext cx="1892948" cy="1294227"/>
          </a:xfrm>
          <a:prstGeom prst="triangle">
            <a:avLst>
              <a:gd name="adj" fmla="val 51323"/>
            </a:avLst>
          </a:prstGeom>
          <a:gradFill>
            <a:gsLst>
              <a:gs pos="0">
                <a:srgbClr val="8D2B14"/>
              </a:gs>
              <a:gs pos="60000">
                <a:srgbClr val="F94920"/>
              </a:gs>
              <a:gs pos="100000">
                <a:srgbClr val="FF8D7B"/>
              </a:gs>
            </a:gsLst>
            <a:lin ang="15500000" scaled="0"/>
          </a:gra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entury Gothic"/>
              <a:ea typeface="Century Gothic"/>
              <a:cs typeface="Century Gothic"/>
              <a:sym typeface="Century Gothic"/>
            </a:endParaRPr>
          </a:p>
        </p:txBody>
      </p:sp>
      <p:sp>
        <p:nvSpPr>
          <p:cNvPr id="45" name="Shape 45"/>
          <p:cNvSpPr txBox="1">
            <a:spLocks noGrp="1"/>
          </p:cNvSpPr>
          <p:nvPr>
            <p:ph type="dt" idx="10"/>
          </p:nvPr>
        </p:nvSpPr>
        <p:spPr>
          <a:xfrm>
            <a:off x="6955632" y="6477000"/>
            <a:ext cx="2133599" cy="304799"/>
          </a:xfrm>
          <a:prstGeom prst="rect">
            <a:avLst/>
          </a:prstGeom>
          <a:noFill/>
          <a:ln>
            <a:noFill/>
          </a:ln>
        </p:spPr>
        <p:txBody>
          <a:bodyPr lIns="91425" tIns="91425" rIns="91425" bIns="91425" anchor="b" anchorCtr="0"/>
          <a:lstStyle>
            <a:lvl1pPr marL="0" marR="0" lvl="0" indent="0" algn="l" rtl="0">
              <a:spcBef>
                <a:spcPts val="0"/>
              </a:spcBef>
              <a:buNone/>
              <a:defRPr sz="10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2619375" y="6480969"/>
            <a:ext cx="4260056" cy="300830"/>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7" name="Shape 47"/>
          <p:cNvSpPr txBox="1">
            <a:spLocks noGrp="1"/>
          </p:cNvSpPr>
          <p:nvPr>
            <p:ph type="sldNum" idx="12"/>
          </p:nvPr>
        </p:nvSpPr>
        <p:spPr>
          <a:xfrm>
            <a:off x="8451056" y="809624"/>
            <a:ext cx="502920" cy="300830"/>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a:solidFill>
                <a:schemeClr val="lt1"/>
              </a:solidFill>
              <a:latin typeface="Century Gothic"/>
              <a:ea typeface="Century Gothic"/>
              <a:cs typeface="Century Gothic"/>
              <a:sym typeface="Century Gothic"/>
            </a:endParaRPr>
          </a:p>
        </p:txBody>
      </p:sp>
      <p:cxnSp>
        <p:nvCxnSpPr>
          <p:cNvPr id="48" name="Shape 48"/>
          <p:cNvCxnSpPr/>
          <p:nvPr/>
        </p:nvCxnSpPr>
        <p:spPr>
          <a:xfrm rot="10800000">
            <a:off x="6468793" y="9380"/>
            <a:ext cx="2672860" cy="1900210"/>
          </a:xfrm>
          <a:prstGeom prst="straightConnector1">
            <a:avLst/>
          </a:prstGeom>
          <a:noFill/>
          <a:ln w="9525" cap="rnd" cmpd="sng">
            <a:solidFill>
              <a:srgbClr val="C1C3D1">
                <a:alpha val="44705"/>
              </a:srgbClr>
            </a:solidFill>
            <a:prstDash val="solid"/>
            <a:round/>
            <a:headEnd type="none" w="med" len="med"/>
            <a:tailEnd type="none" w="med" len="med"/>
          </a:ln>
        </p:spPr>
      </p:cxnSp>
      <p:cxnSp>
        <p:nvCxnSpPr>
          <p:cNvPr id="49" name="Shape 49"/>
          <p:cNvCxnSpPr/>
          <p:nvPr/>
        </p:nvCxnSpPr>
        <p:spPr>
          <a:xfrm rot="10800000" flipH="1">
            <a:off x="0" y="7034"/>
            <a:ext cx="9136965" cy="6843933"/>
          </a:xfrm>
          <a:prstGeom prst="straightConnector1">
            <a:avLst/>
          </a:prstGeom>
          <a:noFill/>
          <a:ln w="9525" cap="rnd" cmpd="sng">
            <a:solidFill>
              <a:srgbClr val="B7BBCD">
                <a:alpha val="34901"/>
              </a:srgbClr>
            </a:solidFill>
            <a:prstDash val="solid"/>
            <a:round/>
            <a:headEnd type="none" w="med" len="med"/>
            <a:tailEnd type="none" w="med" len="med"/>
          </a:ln>
        </p:spPr>
      </p:cxnSp>
      <p:sp>
        <p:nvSpPr>
          <p:cNvPr id="50" name="Shape 50"/>
          <p:cNvSpPr txBox="1">
            <a:spLocks noGrp="1"/>
          </p:cNvSpPr>
          <p:nvPr>
            <p:ph type="title"/>
          </p:nvPr>
        </p:nvSpPr>
        <p:spPr>
          <a:xfrm>
            <a:off x="381000" y="271463"/>
            <a:ext cx="7239000" cy="1362075"/>
          </a:xfrm>
          <a:prstGeom prst="rect">
            <a:avLst/>
          </a:prstGeom>
          <a:noFill/>
          <a:ln>
            <a:noFill/>
          </a:ln>
        </p:spPr>
        <p:txBody>
          <a:bodyPr lIns="91425" tIns="91425" rIns="91425" bIns="91425" anchor="ctr" anchorCtr="0"/>
          <a:lstStyle>
            <a:lvl1pPr marL="0" marR="0" lvl="0" indent="0" algn="l" rtl="0">
              <a:spcBef>
                <a:spcPts val="0"/>
              </a:spcBef>
              <a:buClr>
                <a:srgbClr val="F07C6A"/>
              </a:buClr>
              <a:buFont typeface="Century Gothic"/>
              <a:buNone/>
              <a:defRPr sz="3600" b="1"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381000" y="1633536"/>
            <a:ext cx="3886200" cy="2286000"/>
          </a:xfrm>
          <a:prstGeom prst="rect">
            <a:avLst/>
          </a:prstGeom>
          <a:noFill/>
          <a:ln>
            <a:noFill/>
          </a:ln>
        </p:spPr>
        <p:txBody>
          <a:bodyPr lIns="91425" tIns="91425" rIns="91425" bIns="91425" anchor="t" anchorCtr="0"/>
          <a:lstStyle>
            <a:lvl1pPr marL="54864" marR="0" lvl="0" indent="-4064" algn="l" rtl="0">
              <a:spcBef>
                <a:spcPts val="400"/>
              </a:spcBef>
              <a:buClr>
                <a:schemeClr val="accent1"/>
              </a:buClr>
              <a:buFont typeface="Noto Sans Symbols"/>
              <a:buNone/>
              <a:defRPr sz="2000" b="0" i="0" u="none" strike="noStrike" cap="none">
                <a:solidFill>
                  <a:schemeClr val="lt1"/>
                </a:solidFill>
                <a:latin typeface="Century Gothic"/>
                <a:ea typeface="Century Gothic"/>
                <a:cs typeface="Century Gothic"/>
                <a:sym typeface="Century Gothic"/>
              </a:defRPr>
            </a:lvl1pPr>
            <a:lvl2pPr marL="822960" marR="0" lvl="1" indent="-289560" algn="l" rtl="0">
              <a:spcBef>
                <a:spcPts val="360"/>
              </a:spcBef>
              <a:buClr>
                <a:schemeClr val="accent1"/>
              </a:buClr>
              <a:buFont typeface="Verdana"/>
              <a:buNone/>
              <a:defRPr sz="1800" b="0" i="0" u="none" strike="noStrike" cap="none">
                <a:solidFill>
                  <a:schemeClr val="lt1"/>
                </a:solidFill>
                <a:latin typeface="Century Gothic"/>
                <a:ea typeface="Century Gothic"/>
                <a:cs typeface="Century Gothic"/>
                <a:sym typeface="Century Gothic"/>
              </a:defRPr>
            </a:lvl2pPr>
            <a:lvl3pPr marL="1106424" marR="0" lvl="2" indent="-230124" algn="l" rtl="0">
              <a:spcBef>
                <a:spcPts val="320"/>
              </a:spcBef>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3pPr>
            <a:lvl4pPr marL="1371600" marR="0" lvl="3" indent="-215900" algn="l" rtl="0">
              <a:spcBef>
                <a:spcPts val="280"/>
              </a:spcBef>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4pPr>
            <a:lvl5pPr marL="1600200" marR="0" lvl="4" indent="-215900" algn="l" rtl="0">
              <a:spcBef>
                <a:spcPts val="280"/>
              </a:spcBef>
              <a:buClr>
                <a:srgbClr val="DE9D93"/>
              </a:buClr>
              <a:buFont typeface="Noto Sans Symbols"/>
              <a:buNone/>
              <a:defRPr sz="14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Tree>
  </p:cSld>
  <p:clrMapOvr>
    <a:masterClrMapping/>
  </p:clrMapOvr>
  <p:transition spd="med"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nfronto">
    <p:bg>
      <p:bgPr>
        <a:gradFill>
          <a:gsLst>
            <a:gs pos="0">
              <a:srgbClr val="37426E"/>
            </a:gs>
            <a:gs pos="60000">
              <a:srgbClr val="4A5A96"/>
            </a:gs>
            <a:gs pos="100000">
              <a:srgbClr val="6979C1"/>
            </a:gs>
          </a:gsLst>
          <a:lin ang="5400000" scaled="0"/>
        </a:gra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rot="-5400000">
            <a:off x="-2295358" y="2834287"/>
            <a:ext cx="6153912" cy="1066799"/>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entury Gothic"/>
              <a:buNone/>
              <a:defRPr sz="3300" b="1" i="0" u="none" strike="noStrike" cap="none">
                <a:solidFill>
                  <a:schemeClr val="lt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rot="-5400000">
            <a:off x="146758" y="1508980"/>
            <a:ext cx="3017519" cy="581024"/>
          </a:xfrm>
          <a:prstGeom prst="rect">
            <a:avLst/>
          </a:prstGeom>
          <a:solidFill>
            <a:schemeClr val="dk1"/>
          </a:solidFill>
          <a:ln>
            <a:noFill/>
          </a:ln>
        </p:spPr>
        <p:txBody>
          <a:bodyPr lIns="91425" tIns="91425" rIns="91425" bIns="91425" anchor="ctr" anchorCtr="0"/>
          <a:lstStyle>
            <a:lvl1pPr marL="0" marR="0" lvl="0" indent="0" algn="ctr" rtl="0">
              <a:spcBef>
                <a:spcPts val="320"/>
              </a:spcBef>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822960" marR="0" lvl="1" indent="-289560" algn="l" rtl="0">
              <a:spcBef>
                <a:spcPts val="400"/>
              </a:spcBef>
              <a:buClr>
                <a:schemeClr val="accent1"/>
              </a:buClr>
              <a:buFont typeface="Verdana"/>
              <a:buNone/>
              <a:defRPr sz="2000" b="1" i="0" u="none" strike="noStrike" cap="none">
                <a:solidFill>
                  <a:schemeClr val="lt1"/>
                </a:solidFill>
                <a:latin typeface="Century Gothic"/>
                <a:ea typeface="Century Gothic"/>
                <a:cs typeface="Century Gothic"/>
                <a:sym typeface="Century Gothic"/>
              </a:defRPr>
            </a:lvl2pPr>
            <a:lvl3pPr marL="1106424" marR="0" lvl="2" indent="-230124" algn="l" rtl="0">
              <a:spcBef>
                <a:spcPts val="360"/>
              </a:spcBef>
              <a:buClr>
                <a:schemeClr val="accent1"/>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215900" algn="l" rtl="0">
              <a:spcBef>
                <a:spcPts val="320"/>
              </a:spcBef>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600200" marR="0" lvl="4" indent="-215900" algn="l" rtl="0">
              <a:spcBef>
                <a:spcPts val="320"/>
              </a:spcBef>
              <a:buClr>
                <a:srgbClr val="DE9D93"/>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55" name="Shape 55"/>
          <p:cNvSpPr txBox="1">
            <a:spLocks noGrp="1"/>
          </p:cNvSpPr>
          <p:nvPr>
            <p:ph type="body" idx="2"/>
          </p:nvPr>
        </p:nvSpPr>
        <p:spPr>
          <a:xfrm rot="-5400000">
            <a:off x="146758" y="4645372"/>
            <a:ext cx="3017519" cy="581024"/>
          </a:xfrm>
          <a:prstGeom prst="rect">
            <a:avLst/>
          </a:prstGeom>
          <a:solidFill>
            <a:schemeClr val="dk1"/>
          </a:solidFill>
          <a:ln>
            <a:noFill/>
          </a:ln>
        </p:spPr>
        <p:txBody>
          <a:bodyPr lIns="91425" tIns="91425" rIns="91425" bIns="91425" anchor="ctr" anchorCtr="0"/>
          <a:lstStyle>
            <a:lvl1pPr marL="0" marR="0" lvl="0" indent="0" algn="ctr" rtl="0">
              <a:spcBef>
                <a:spcPts val="320"/>
              </a:spcBef>
              <a:buClr>
                <a:schemeClr val="accent1"/>
              </a:buClr>
              <a:buFont typeface="Noto Sans Symbols"/>
              <a:buNone/>
              <a:defRPr sz="1600" b="0" i="0" u="none" strike="noStrike" cap="none">
                <a:solidFill>
                  <a:schemeClr val="lt1"/>
                </a:solidFill>
                <a:latin typeface="Century Gothic"/>
                <a:ea typeface="Century Gothic"/>
                <a:cs typeface="Century Gothic"/>
                <a:sym typeface="Century Gothic"/>
              </a:defRPr>
            </a:lvl1pPr>
            <a:lvl2pPr marL="822960" marR="0" lvl="1" indent="-289560" algn="l" rtl="0">
              <a:spcBef>
                <a:spcPts val="400"/>
              </a:spcBef>
              <a:buClr>
                <a:schemeClr val="accent1"/>
              </a:buClr>
              <a:buFont typeface="Verdana"/>
              <a:buNone/>
              <a:defRPr sz="2000" b="1" i="0" u="none" strike="noStrike" cap="none">
                <a:solidFill>
                  <a:schemeClr val="lt1"/>
                </a:solidFill>
                <a:latin typeface="Century Gothic"/>
                <a:ea typeface="Century Gothic"/>
                <a:cs typeface="Century Gothic"/>
                <a:sym typeface="Century Gothic"/>
              </a:defRPr>
            </a:lvl2pPr>
            <a:lvl3pPr marL="1106424" marR="0" lvl="2" indent="-230124" algn="l" rtl="0">
              <a:spcBef>
                <a:spcPts val="360"/>
              </a:spcBef>
              <a:buClr>
                <a:schemeClr val="accent1"/>
              </a:buClr>
              <a:buFont typeface="Noto Sans Symbols"/>
              <a:buNone/>
              <a:defRPr sz="1800" b="1" i="0" u="none" strike="noStrike" cap="none">
                <a:solidFill>
                  <a:schemeClr val="lt1"/>
                </a:solidFill>
                <a:latin typeface="Century Gothic"/>
                <a:ea typeface="Century Gothic"/>
                <a:cs typeface="Century Gothic"/>
                <a:sym typeface="Century Gothic"/>
              </a:defRPr>
            </a:lvl3pPr>
            <a:lvl4pPr marL="1371600" marR="0" lvl="3" indent="-215900" algn="l" rtl="0">
              <a:spcBef>
                <a:spcPts val="320"/>
              </a:spcBef>
              <a:buClr>
                <a:schemeClr val="accent1"/>
              </a:buClr>
              <a:buFont typeface="Noto Sans Symbols"/>
              <a:buNone/>
              <a:defRPr sz="1600" b="1" i="0" u="none" strike="noStrike" cap="none">
                <a:solidFill>
                  <a:schemeClr val="lt1"/>
                </a:solidFill>
                <a:latin typeface="Century Gothic"/>
                <a:ea typeface="Century Gothic"/>
                <a:cs typeface="Century Gothic"/>
                <a:sym typeface="Century Gothic"/>
              </a:defRPr>
            </a:lvl4pPr>
            <a:lvl5pPr marL="1600200" marR="0" lvl="4" indent="-215900" algn="l" rtl="0">
              <a:spcBef>
                <a:spcPts val="320"/>
              </a:spcBef>
              <a:buClr>
                <a:srgbClr val="DE9D93"/>
              </a:buClr>
              <a:buFont typeface="Noto Sans Symbols"/>
              <a:buNone/>
              <a:defRPr sz="1600" b="1"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56" name="Shape 56"/>
          <p:cNvSpPr txBox="1">
            <a:spLocks noGrp="1"/>
          </p:cNvSpPr>
          <p:nvPr>
            <p:ph type="body" idx="3"/>
          </p:nvPr>
        </p:nvSpPr>
        <p:spPr>
          <a:xfrm>
            <a:off x="2022230" y="290732"/>
            <a:ext cx="6858000" cy="3017519"/>
          </a:xfrm>
          <a:prstGeom prst="rect">
            <a:avLst/>
          </a:prstGeom>
          <a:noFill/>
          <a:ln>
            <a:noFill/>
          </a:ln>
        </p:spPr>
        <p:txBody>
          <a:bodyPr lIns="91425" tIns="91425" rIns="91425" bIns="91425" anchor="t" anchorCtr="0"/>
          <a:lstStyle>
            <a:lvl1pPr marL="448056" marR="0" lvl="0" indent="-262635" algn="l" rtl="0">
              <a:spcBef>
                <a:spcPts val="480"/>
              </a:spcBef>
              <a:buClr>
                <a:schemeClr val="accent1"/>
              </a:buClr>
              <a:buSzPct val="80000"/>
              <a:buFont typeface="Noto Sans Symbols"/>
              <a:buChar char="⦿"/>
              <a:defRPr sz="2400" b="0" i="0" u="none" strike="noStrike" cap="none">
                <a:solidFill>
                  <a:schemeClr val="lt1"/>
                </a:solidFill>
                <a:latin typeface="Century Gothic"/>
                <a:ea typeface="Century Gothic"/>
                <a:cs typeface="Century Gothic"/>
                <a:sym typeface="Century Gothic"/>
              </a:defRPr>
            </a:lvl1pPr>
            <a:lvl2pPr marL="822960" marR="0" lvl="1" indent="-168910" algn="l" rtl="0">
              <a:spcBef>
                <a:spcPts val="400"/>
              </a:spcBef>
              <a:buClr>
                <a:schemeClr val="accent1"/>
              </a:buClr>
              <a:buSzPct val="95000"/>
              <a:buFont typeface="Verdana"/>
              <a:buChar char="›"/>
              <a:defRPr sz="2000" b="0" i="0" u="none" strike="noStrike" cap="none">
                <a:solidFill>
                  <a:schemeClr val="lt1"/>
                </a:solidFill>
                <a:latin typeface="Century Gothic"/>
                <a:ea typeface="Century Gothic"/>
                <a:cs typeface="Century Gothic"/>
                <a:sym typeface="Century Gothic"/>
              </a:defRPr>
            </a:lvl2pPr>
            <a:lvl3pPr marL="1106424" marR="0" lvl="2" indent="-115824" algn="l" rtl="0">
              <a:spcBef>
                <a:spcPts val="360"/>
              </a:spcBef>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3pPr>
            <a:lvl4pPr marL="1371600" marR="0" lvl="3" indent="-114300" algn="l" rtl="0">
              <a:spcBef>
                <a:spcPts val="320"/>
              </a:spcBef>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4pPr>
            <a:lvl5pPr marL="1600200" marR="0" lvl="4" indent="-1143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57" name="Shape 57"/>
          <p:cNvSpPr txBox="1">
            <a:spLocks noGrp="1"/>
          </p:cNvSpPr>
          <p:nvPr>
            <p:ph type="body" idx="4"/>
          </p:nvPr>
        </p:nvSpPr>
        <p:spPr>
          <a:xfrm>
            <a:off x="2022230" y="3427123"/>
            <a:ext cx="6858000" cy="3017519"/>
          </a:xfrm>
          <a:prstGeom prst="rect">
            <a:avLst/>
          </a:prstGeom>
          <a:noFill/>
          <a:ln>
            <a:noFill/>
          </a:ln>
        </p:spPr>
        <p:txBody>
          <a:bodyPr lIns="91425" tIns="91425" rIns="91425" bIns="91425" anchor="t" anchorCtr="0"/>
          <a:lstStyle>
            <a:lvl1pPr marL="448056" marR="0" lvl="0" indent="-262635" algn="l" rtl="0">
              <a:spcBef>
                <a:spcPts val="480"/>
              </a:spcBef>
              <a:buClr>
                <a:schemeClr val="accent1"/>
              </a:buClr>
              <a:buSzPct val="80000"/>
              <a:buFont typeface="Noto Sans Symbols"/>
              <a:buChar char="⦿"/>
              <a:defRPr sz="2400" b="0" i="0" u="none" strike="noStrike" cap="none">
                <a:solidFill>
                  <a:schemeClr val="lt1"/>
                </a:solidFill>
                <a:latin typeface="Century Gothic"/>
                <a:ea typeface="Century Gothic"/>
                <a:cs typeface="Century Gothic"/>
                <a:sym typeface="Century Gothic"/>
              </a:defRPr>
            </a:lvl1pPr>
            <a:lvl2pPr marL="822960" marR="0" lvl="1" indent="-168910" algn="l" rtl="0">
              <a:spcBef>
                <a:spcPts val="400"/>
              </a:spcBef>
              <a:buClr>
                <a:schemeClr val="accent1"/>
              </a:buClr>
              <a:buSzPct val="95000"/>
              <a:buFont typeface="Verdana"/>
              <a:buChar char="›"/>
              <a:defRPr sz="2000" b="0" i="0" u="none" strike="noStrike" cap="none">
                <a:solidFill>
                  <a:schemeClr val="lt1"/>
                </a:solidFill>
                <a:latin typeface="Century Gothic"/>
                <a:ea typeface="Century Gothic"/>
                <a:cs typeface="Century Gothic"/>
                <a:sym typeface="Century Gothic"/>
              </a:defRPr>
            </a:lvl2pPr>
            <a:lvl3pPr marL="1106424" marR="0" lvl="2" indent="-115824" algn="l" rtl="0">
              <a:spcBef>
                <a:spcPts val="360"/>
              </a:spcBef>
              <a:buClr>
                <a:schemeClr val="accent1"/>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3pPr>
            <a:lvl4pPr marL="1371600" marR="0" lvl="3" indent="-114300" algn="l" rtl="0">
              <a:spcBef>
                <a:spcPts val="320"/>
              </a:spcBef>
              <a:buClr>
                <a:schemeClr val="accent1"/>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4pPr>
            <a:lvl5pPr marL="1600200" marR="0" lvl="4" indent="-1143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58" name="Shape 58"/>
          <p:cNvSpPr txBox="1">
            <a:spLocks noGrp="1"/>
          </p:cNvSpPr>
          <p:nvPr>
            <p:ph type="dt" idx="10"/>
          </p:nvPr>
        </p:nvSpPr>
        <p:spPr>
          <a:xfrm>
            <a:off x="4791455" y="6480969"/>
            <a:ext cx="2130551" cy="301752"/>
          </a:xfrm>
          <a:prstGeom prst="rect">
            <a:avLst/>
          </a:prstGeom>
          <a:noFill/>
          <a:ln>
            <a:noFill/>
          </a:ln>
        </p:spPr>
        <p:txBody>
          <a:bodyPr lIns="91425" tIns="91425" rIns="91425" bIns="91425" anchor="b" anchorCtr="0"/>
          <a:lstStyle>
            <a:lvl1pPr marL="0" marR="0" lvl="0" indent="0" algn="l" rtl="0">
              <a:spcBef>
                <a:spcPts val="0"/>
              </a:spcBef>
              <a:buNone/>
              <a:defRPr sz="10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Shape 59"/>
          <p:cNvSpPr txBox="1">
            <a:spLocks noGrp="1"/>
          </p:cNvSpPr>
          <p:nvPr>
            <p:ph type="ftr" idx="11"/>
          </p:nvPr>
        </p:nvSpPr>
        <p:spPr>
          <a:xfrm>
            <a:off x="457200" y="6480969"/>
            <a:ext cx="4261103" cy="301752"/>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0" name="Shape 60"/>
          <p:cNvSpPr txBox="1">
            <a:spLocks noGrp="1"/>
          </p:cNvSpPr>
          <p:nvPr>
            <p:ph type="sldNum" idx="12"/>
          </p:nvPr>
        </p:nvSpPr>
        <p:spPr>
          <a:xfrm>
            <a:off x="7589520" y="6483096"/>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67493"/>
            <a:ext cx="8229600" cy="1399031"/>
          </a:xfrm>
          <a:prstGeom prst="rect">
            <a:avLst/>
          </a:prstGeom>
          <a:noFill/>
          <a:ln>
            <a:noFill/>
          </a:ln>
        </p:spPr>
        <p:txBody>
          <a:bodyPr lIns="91425" tIns="91425" rIns="91425" bIns="91425" anchor="ctr" anchorCtr="0"/>
          <a:lstStyle>
            <a:lvl1pPr marL="484632" marR="0" lvl="0" indent="-2031" algn="l" rtl="0">
              <a:spcBef>
                <a:spcPts val="0"/>
              </a:spcBef>
              <a:buClr>
                <a:srgbClr val="F07C6A"/>
              </a:buClr>
              <a:buFont typeface="Century Gothic"/>
              <a:buNone/>
              <a:defRPr sz="42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dt" idx="10"/>
          </p:nvPr>
        </p:nvSpPr>
        <p:spPr>
          <a:xfrm>
            <a:off x="4791455" y="6480969"/>
            <a:ext cx="2133599" cy="301752"/>
          </a:xfrm>
          <a:prstGeom prst="rect">
            <a:avLst/>
          </a:prstGeom>
          <a:noFill/>
          <a:ln>
            <a:noFill/>
          </a:ln>
        </p:spPr>
        <p:txBody>
          <a:bodyPr lIns="91425" tIns="91425" rIns="91425" bIns="91425" anchor="b" anchorCtr="0"/>
          <a:lstStyle>
            <a:lvl1pPr marL="0" marR="0" lvl="0" indent="0" algn="l" rtl="0">
              <a:spcBef>
                <a:spcPts val="0"/>
              </a:spcBef>
              <a:buNone/>
              <a:defRPr sz="10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4" name="Shape 64"/>
          <p:cNvSpPr txBox="1">
            <a:spLocks noGrp="1"/>
          </p:cNvSpPr>
          <p:nvPr>
            <p:ph type="ftr" idx="11"/>
          </p:nvPr>
        </p:nvSpPr>
        <p:spPr>
          <a:xfrm>
            <a:off x="457200" y="6481889"/>
            <a:ext cx="4260056" cy="300830"/>
          </a:xfrm>
          <a:prstGeom prst="rect">
            <a:avLst/>
          </a:prstGeom>
          <a:noFill/>
          <a:ln>
            <a:noFill/>
          </a:ln>
        </p:spPr>
        <p:txBody>
          <a:bodyPr lIns="91425" tIns="91425" rIns="91425" bIns="91425" anchor="b" anchorCtr="0"/>
          <a:lstStyle>
            <a:lvl1pPr marL="0" marR="0" lvl="0" indent="0" algn="r" rtl="0">
              <a:spcBef>
                <a:spcPts val="0"/>
              </a:spcBef>
              <a:buNone/>
              <a:defRPr sz="10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5" name="Shape 65"/>
          <p:cNvSpPr txBox="1">
            <a:spLocks noGrp="1"/>
          </p:cNvSpPr>
          <p:nvPr>
            <p:ph type="sldNum" idx="12"/>
          </p:nvPr>
        </p:nvSpPr>
        <p:spPr>
          <a:xfrm>
            <a:off x="7589520" y="6480969"/>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to con didascalia">
    <p:bg>
      <p:bgPr>
        <a:gradFill>
          <a:gsLst>
            <a:gs pos="0">
              <a:srgbClr val="37426E"/>
            </a:gs>
            <a:gs pos="60000">
              <a:srgbClr val="4A5A96"/>
            </a:gs>
            <a:gs pos="100000">
              <a:srgbClr val="6979C1"/>
            </a:gs>
          </a:gsLst>
          <a:lin ang="5400000" scaled="0"/>
        </a:gradFill>
        <a:effectLst/>
      </p:bgPr>
    </p:bg>
    <p:spTree>
      <p:nvGrpSpPr>
        <p:cNvPr id="1" name="Shape 66"/>
        <p:cNvGrpSpPr/>
        <p:nvPr/>
      </p:nvGrpSpPr>
      <p:grpSpPr>
        <a:xfrm>
          <a:off x="0" y="0"/>
          <a:ext cx="0" cy="0"/>
          <a:chOff x="0" y="0"/>
          <a:chExt cx="0" cy="0"/>
        </a:xfrm>
      </p:grpSpPr>
      <p:sp>
        <p:nvSpPr>
          <p:cNvPr id="67" name="Shape 67"/>
          <p:cNvSpPr txBox="1">
            <a:spLocks noGrp="1"/>
          </p:cNvSpPr>
          <p:nvPr>
            <p:ph type="title"/>
          </p:nvPr>
        </p:nvSpPr>
        <p:spPr>
          <a:xfrm rot="-5400000">
            <a:off x="-2295143" y="2882264"/>
            <a:ext cx="5943599" cy="914400"/>
          </a:xfrm>
          <a:prstGeom prst="rect">
            <a:avLst/>
          </a:prstGeom>
          <a:noFill/>
          <a:ln>
            <a:noFill/>
          </a:ln>
        </p:spPr>
        <p:txBody>
          <a:bodyPr lIns="91425" tIns="91425" rIns="91425" bIns="91425" anchor="b" anchorCtr="0"/>
          <a:lstStyle>
            <a:lvl1pPr marL="0" marR="18288" lvl="0" indent="0" algn="r" rtl="0">
              <a:spcBef>
                <a:spcPts val="0"/>
              </a:spcBef>
              <a:buClr>
                <a:srgbClr val="F07C6A"/>
              </a:buClr>
              <a:buFont typeface="Century Gothic"/>
              <a:buNone/>
              <a:defRPr sz="29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1135855" y="367663"/>
            <a:ext cx="2438399" cy="5943599"/>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822960" marR="0" lvl="1" indent="-289560" algn="l" rtl="0">
              <a:spcBef>
                <a:spcPts val="240"/>
              </a:spcBef>
              <a:buClr>
                <a:schemeClr val="accent1"/>
              </a:buClr>
              <a:buFont typeface="Verdana"/>
              <a:buNone/>
              <a:defRPr sz="1200" b="0" i="0" u="none" strike="noStrike" cap="none">
                <a:solidFill>
                  <a:schemeClr val="lt1"/>
                </a:solidFill>
                <a:latin typeface="Century Gothic"/>
                <a:ea typeface="Century Gothic"/>
                <a:cs typeface="Century Gothic"/>
                <a:sym typeface="Century Gothic"/>
              </a:defRPr>
            </a:lvl2pPr>
            <a:lvl3pPr marL="1106424" marR="0" lvl="2" indent="-230124" algn="l" rtl="0">
              <a:spcBef>
                <a:spcPts val="200"/>
              </a:spcBef>
              <a:buClr>
                <a:schemeClr val="accent1"/>
              </a:buClr>
              <a:buFont typeface="Noto Sans Symbols"/>
              <a:buNone/>
              <a:defRPr sz="1000" b="0" i="0" u="none" strike="noStrike" cap="none">
                <a:solidFill>
                  <a:schemeClr val="lt1"/>
                </a:solidFill>
                <a:latin typeface="Century Gothic"/>
                <a:ea typeface="Century Gothic"/>
                <a:cs typeface="Century Gothic"/>
                <a:sym typeface="Century Gothic"/>
              </a:defRPr>
            </a:lvl3pPr>
            <a:lvl4pPr marL="1371600" marR="0" lvl="3" indent="-215900" algn="l" rtl="0">
              <a:spcBef>
                <a:spcPts val="180"/>
              </a:spcBef>
              <a:buClr>
                <a:schemeClr val="accent1"/>
              </a:buClr>
              <a:buFont typeface="Noto Sans Symbols"/>
              <a:buNone/>
              <a:defRPr sz="900" b="0" i="0" u="none" strike="noStrike" cap="none">
                <a:solidFill>
                  <a:schemeClr val="lt1"/>
                </a:solidFill>
                <a:latin typeface="Century Gothic"/>
                <a:ea typeface="Century Gothic"/>
                <a:cs typeface="Century Gothic"/>
                <a:sym typeface="Century Gothic"/>
              </a:defRPr>
            </a:lvl4pPr>
            <a:lvl5pPr marL="1600200" marR="0" lvl="4" indent="-215900" algn="l" rtl="0">
              <a:spcBef>
                <a:spcPts val="180"/>
              </a:spcBef>
              <a:buClr>
                <a:srgbClr val="DE9D93"/>
              </a:buClr>
              <a:buFont typeface="Noto Sans Symbols"/>
              <a:buNone/>
              <a:defRPr sz="9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69" name="Shape 69"/>
          <p:cNvSpPr txBox="1">
            <a:spLocks noGrp="1"/>
          </p:cNvSpPr>
          <p:nvPr>
            <p:ph type="body" idx="2"/>
          </p:nvPr>
        </p:nvSpPr>
        <p:spPr>
          <a:xfrm>
            <a:off x="3651250" y="320039"/>
            <a:ext cx="5276087" cy="5989320"/>
          </a:xfrm>
          <a:prstGeom prst="rect">
            <a:avLst/>
          </a:prstGeom>
          <a:noFill/>
          <a:ln>
            <a:noFill/>
          </a:ln>
        </p:spPr>
        <p:txBody>
          <a:bodyPr lIns="91425" tIns="91425" rIns="91425" bIns="91425" anchor="t" anchorCtr="0"/>
          <a:lstStyle>
            <a:lvl1pPr marL="448056" marR="0" lvl="0" indent="-232155" algn="l" rtl="0">
              <a:spcBef>
                <a:spcPts val="0"/>
              </a:spcBef>
              <a:buClr>
                <a:schemeClr val="accent1"/>
              </a:buClr>
              <a:buSzPct val="80000"/>
              <a:buFont typeface="Noto Sans Symbols"/>
              <a:buChar char="⦿"/>
              <a:defRPr sz="3000" b="0" i="0" u="none" strike="noStrike" cap="none">
                <a:solidFill>
                  <a:schemeClr val="lt1"/>
                </a:solidFill>
                <a:latin typeface="Century Gothic"/>
                <a:ea typeface="Century Gothic"/>
                <a:cs typeface="Century Gothic"/>
                <a:sym typeface="Century Gothic"/>
              </a:defRPr>
            </a:lvl1pPr>
            <a:lvl2pPr marL="822960" marR="0" lvl="1" indent="-132715" algn="l" rtl="0">
              <a:spcBef>
                <a:spcPts val="520"/>
              </a:spcBef>
              <a:buClr>
                <a:schemeClr val="accent1"/>
              </a:buClr>
              <a:buSzPct val="95000"/>
              <a:buFont typeface="Verdana"/>
              <a:buChar char="›"/>
              <a:defRPr sz="2600" b="0" i="0" u="none" strike="noStrike" cap="none">
                <a:solidFill>
                  <a:schemeClr val="lt1"/>
                </a:solidFill>
                <a:latin typeface="Century Gothic"/>
                <a:ea typeface="Century Gothic"/>
                <a:cs typeface="Century Gothic"/>
                <a:sym typeface="Century Gothic"/>
              </a:defRPr>
            </a:lvl2pPr>
            <a:lvl3pPr marL="1106424" marR="0" lvl="2" indent="-77724" algn="l" rtl="0">
              <a:spcBef>
                <a:spcPts val="480"/>
              </a:spcBef>
              <a:buClr>
                <a:schemeClr val="accent1"/>
              </a:buClr>
              <a:buSzPct val="1000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L="1371600" marR="0" lvl="3" indent="-88900"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L="1600200" marR="0" lvl="4" indent="-88900" algn="l" rtl="0">
              <a:spcBef>
                <a:spcPts val="400"/>
              </a:spcBef>
              <a:buClr>
                <a:srgbClr val="DE9D93"/>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Shape 70"/>
          <p:cNvSpPr txBox="1">
            <a:spLocks noGrp="1"/>
          </p:cNvSpPr>
          <p:nvPr>
            <p:ph type="dt" idx="10"/>
          </p:nvPr>
        </p:nvSpPr>
        <p:spPr>
          <a:xfrm>
            <a:off x="6278976" y="6556247"/>
            <a:ext cx="2133599" cy="301752"/>
          </a:xfrm>
          <a:prstGeom prst="rect">
            <a:avLst/>
          </a:prstGeom>
          <a:noFill/>
          <a:ln>
            <a:noFill/>
          </a:ln>
        </p:spPr>
        <p:txBody>
          <a:bodyPr lIns="91425" tIns="91425" rIns="91425" bIns="91425" anchor="b" anchorCtr="0"/>
          <a:lstStyle>
            <a:lvl1pPr marL="0" marR="0" lvl="0" indent="0" algn="l" rtl="0">
              <a:spcBef>
                <a:spcPts val="0"/>
              </a:spcBef>
              <a:buNone/>
              <a:defRPr sz="9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1" name="Shape 71"/>
          <p:cNvSpPr txBox="1">
            <a:spLocks noGrp="1"/>
          </p:cNvSpPr>
          <p:nvPr>
            <p:ph type="ftr" idx="11"/>
          </p:nvPr>
        </p:nvSpPr>
        <p:spPr>
          <a:xfrm>
            <a:off x="1135855" y="6556247"/>
            <a:ext cx="5143120" cy="301752"/>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2" name="Shape 72"/>
          <p:cNvSpPr txBox="1">
            <a:spLocks noGrp="1"/>
          </p:cNvSpPr>
          <p:nvPr>
            <p:ph type="sldNum" idx="12"/>
          </p:nvPr>
        </p:nvSpPr>
        <p:spPr>
          <a:xfrm>
            <a:off x="8410575" y="6556247"/>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9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9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magine con didascalia">
    <p:bg>
      <p:bgPr>
        <a:gradFill>
          <a:gsLst>
            <a:gs pos="0">
              <a:schemeClr val="dk1"/>
            </a:gs>
            <a:gs pos="60000">
              <a:schemeClr val="dk1"/>
            </a:gs>
            <a:gs pos="100000">
              <a:srgbClr val="6C6C6C"/>
            </a:gs>
          </a:gsLst>
          <a:lin ang="5400000" scaled="0"/>
        </a:gradFill>
        <a:effectLst/>
      </p:bgPr>
    </p:bg>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2523743" y="2894096"/>
            <a:ext cx="6400799" cy="914400"/>
          </a:xfrm>
          <a:prstGeom prst="rect">
            <a:avLst/>
          </a:prstGeom>
          <a:noFill/>
          <a:ln>
            <a:noFill/>
          </a:ln>
        </p:spPr>
        <p:txBody>
          <a:bodyPr lIns="91425" tIns="91425" rIns="91425" bIns="91425" anchor="b" anchorCtr="0"/>
          <a:lstStyle>
            <a:lvl1pPr marL="0" marR="0" lvl="0" indent="0" algn="l" rtl="0">
              <a:spcBef>
                <a:spcPts val="0"/>
              </a:spcBef>
              <a:buClr>
                <a:srgbClr val="F07C6A"/>
              </a:buClr>
              <a:buFont typeface="Century Gothic"/>
              <a:buNone/>
              <a:defRPr sz="30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a:spLocks noGrp="1"/>
          </p:cNvSpPr>
          <p:nvPr>
            <p:ph type="pic" idx="2"/>
          </p:nvPr>
        </p:nvSpPr>
        <p:spPr>
          <a:xfrm>
            <a:off x="1138237" y="373965"/>
            <a:ext cx="7333487" cy="5486399"/>
          </a:xfrm>
          <a:prstGeom prst="rect">
            <a:avLst/>
          </a:prstGeom>
          <a:solidFill>
            <a:srgbClr val="484E61"/>
          </a:solidFill>
          <a:ln>
            <a:noFill/>
          </a:ln>
        </p:spPr>
        <p:txBody>
          <a:bodyPr lIns="91425" tIns="91425" rIns="91425" bIns="91425" anchor="t" anchorCtr="0"/>
          <a:lstStyle>
            <a:lvl1pPr marL="0" marR="0" lvl="0" indent="0" algn="l" rtl="0">
              <a:spcBef>
                <a:spcPts val="640"/>
              </a:spcBef>
              <a:buClr>
                <a:schemeClr val="accent1"/>
              </a:buClr>
              <a:buFont typeface="Noto Sans Symbols"/>
              <a:buNone/>
              <a:defRPr sz="3200" b="0" i="0" u="none" strike="noStrike" cap="none">
                <a:solidFill>
                  <a:schemeClr val="lt1"/>
                </a:solidFill>
                <a:latin typeface="Century Gothic"/>
                <a:ea typeface="Century Gothic"/>
                <a:cs typeface="Century Gothic"/>
                <a:sym typeface="Century Gothic"/>
              </a:defRPr>
            </a:lvl1pPr>
            <a:lvl2pPr marL="822960" marR="0" lvl="1" indent="-132715" algn="l" rtl="0">
              <a:spcBef>
                <a:spcPts val="520"/>
              </a:spcBef>
              <a:buClr>
                <a:schemeClr val="accent1"/>
              </a:buClr>
              <a:buSzPct val="95000"/>
              <a:buFont typeface="Verdana"/>
              <a:buChar char="›"/>
              <a:defRPr sz="2600" b="0" i="0" u="none" strike="noStrike" cap="none">
                <a:solidFill>
                  <a:schemeClr val="lt1"/>
                </a:solidFill>
                <a:latin typeface="Century Gothic"/>
                <a:ea typeface="Century Gothic"/>
                <a:cs typeface="Century Gothic"/>
                <a:sym typeface="Century Gothic"/>
              </a:defRPr>
            </a:lvl2pPr>
            <a:lvl3pPr marL="1106424" marR="0" lvl="2" indent="-77724" algn="l" rtl="0">
              <a:spcBef>
                <a:spcPts val="480"/>
              </a:spcBef>
              <a:buClr>
                <a:schemeClr val="accent1"/>
              </a:buClr>
              <a:buSzPct val="1000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L="1371600" marR="0" lvl="3" indent="-88900"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L="1600200" marR="0" lvl="4" indent="-95250" algn="l" rtl="0">
              <a:spcBef>
                <a:spcPts val="380"/>
              </a:spcBef>
              <a:buClr>
                <a:srgbClr val="DE9D93"/>
              </a:buClr>
              <a:buSzPct val="1000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6" name="Shape 76"/>
          <p:cNvSpPr txBox="1">
            <a:spLocks noGrp="1"/>
          </p:cNvSpPr>
          <p:nvPr>
            <p:ph type="body" idx="1"/>
          </p:nvPr>
        </p:nvSpPr>
        <p:spPr>
          <a:xfrm>
            <a:off x="1143000" y="5867400"/>
            <a:ext cx="7333487" cy="685799"/>
          </a:xfrm>
          <a:prstGeom prst="rect">
            <a:avLst/>
          </a:prstGeom>
          <a:solidFill>
            <a:schemeClr val="accent1">
              <a:alpha val="14901"/>
            </a:schemeClr>
          </a:solidFill>
          <a:ln w="9525" cap="flat" cmpd="sng">
            <a:solidFill>
              <a:schemeClr val="accent1"/>
            </a:solidFill>
            <a:prstDash val="solid"/>
            <a:miter/>
            <a:headEnd type="none" w="med" len="med"/>
            <a:tailEnd type="none" w="med" len="med"/>
          </a:ln>
        </p:spPr>
        <p:txBody>
          <a:bodyPr lIns="91425" tIns="91425" rIns="91425" bIns="91425" anchor="t" anchorCtr="0"/>
          <a:lstStyle>
            <a:lvl1pPr marL="0" marR="0" lvl="0" indent="0" algn="l" rtl="0">
              <a:spcBef>
                <a:spcPts val="0"/>
              </a:spcBef>
              <a:buClr>
                <a:schemeClr val="accent1"/>
              </a:buClr>
              <a:buFont typeface="Noto Sans Symbols"/>
              <a:buNone/>
              <a:defRPr sz="1400" b="0" i="0" u="none" strike="noStrike" cap="none">
                <a:solidFill>
                  <a:schemeClr val="lt1"/>
                </a:solidFill>
                <a:latin typeface="Century Gothic"/>
                <a:ea typeface="Century Gothic"/>
                <a:cs typeface="Century Gothic"/>
                <a:sym typeface="Century Gothic"/>
              </a:defRPr>
            </a:lvl1pPr>
            <a:lvl2pPr marL="822960" marR="0" lvl="1" indent="-217170" algn="l" rtl="0">
              <a:spcBef>
                <a:spcPts val="240"/>
              </a:spcBef>
              <a:buClr>
                <a:schemeClr val="accent1"/>
              </a:buClr>
              <a:buSzPct val="95000"/>
              <a:buFont typeface="Verdana"/>
              <a:buChar char="›"/>
              <a:defRPr sz="1200" b="0" i="0" u="none" strike="noStrike" cap="none">
                <a:solidFill>
                  <a:schemeClr val="lt1"/>
                </a:solidFill>
                <a:latin typeface="Century Gothic"/>
                <a:ea typeface="Century Gothic"/>
                <a:cs typeface="Century Gothic"/>
                <a:sym typeface="Century Gothic"/>
              </a:defRPr>
            </a:lvl2pPr>
            <a:lvl3pPr marL="1106424" marR="0" lvl="2" indent="-166624" algn="l" rtl="0">
              <a:spcBef>
                <a:spcPts val="200"/>
              </a:spcBef>
              <a:buClr>
                <a:schemeClr val="accent1"/>
              </a:buClr>
              <a:buSzPct val="100000"/>
              <a:buFont typeface="Noto Sans Symbols"/>
              <a:buChar char="⚫"/>
              <a:defRPr sz="1000" b="0" i="0" u="none" strike="noStrike" cap="none">
                <a:solidFill>
                  <a:schemeClr val="lt1"/>
                </a:solidFill>
                <a:latin typeface="Century Gothic"/>
                <a:ea typeface="Century Gothic"/>
                <a:cs typeface="Century Gothic"/>
                <a:sym typeface="Century Gothic"/>
              </a:defRPr>
            </a:lvl3pPr>
            <a:lvl4pPr marL="1371600" marR="0" lvl="3" indent="-158750" algn="l" rtl="0">
              <a:spcBef>
                <a:spcPts val="180"/>
              </a:spcBef>
              <a:buClr>
                <a:schemeClr val="accent1"/>
              </a:buClr>
              <a:buSzPct val="100000"/>
              <a:buFont typeface="Noto Sans Symbols"/>
              <a:buChar char="⚫"/>
              <a:defRPr sz="900" b="0" i="0" u="none" strike="noStrike" cap="none">
                <a:solidFill>
                  <a:schemeClr val="lt1"/>
                </a:solidFill>
                <a:latin typeface="Century Gothic"/>
                <a:ea typeface="Century Gothic"/>
                <a:cs typeface="Century Gothic"/>
                <a:sym typeface="Century Gothic"/>
              </a:defRPr>
            </a:lvl4pPr>
            <a:lvl5pPr marL="1600200" marR="0" lvl="4" indent="-158750" algn="l" rtl="0">
              <a:spcBef>
                <a:spcPts val="180"/>
              </a:spcBef>
              <a:buClr>
                <a:srgbClr val="DE9D93"/>
              </a:buClr>
              <a:buSzPct val="100000"/>
              <a:buFont typeface="Noto Sans Symbols"/>
              <a:buChar char="⚫"/>
              <a:defRPr sz="9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Shape 77"/>
          <p:cNvSpPr txBox="1">
            <a:spLocks noGrp="1"/>
          </p:cNvSpPr>
          <p:nvPr>
            <p:ph type="dt" idx="10"/>
          </p:nvPr>
        </p:nvSpPr>
        <p:spPr>
          <a:xfrm>
            <a:off x="6108192" y="6556247"/>
            <a:ext cx="2103120" cy="301752"/>
          </a:xfrm>
          <a:prstGeom prst="rect">
            <a:avLst/>
          </a:prstGeom>
          <a:noFill/>
          <a:ln>
            <a:noFill/>
          </a:ln>
        </p:spPr>
        <p:txBody>
          <a:bodyPr lIns="91425" tIns="91425" rIns="91425" bIns="91425" anchor="b" anchorCtr="0"/>
          <a:lstStyle>
            <a:lvl1pPr marL="0" marR="0" lvl="0" indent="0" algn="l" rtl="0">
              <a:spcBef>
                <a:spcPts val="0"/>
              </a:spcBef>
              <a:buNone/>
              <a:defRPr sz="900" b="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8" name="Shape 78"/>
          <p:cNvSpPr txBox="1">
            <a:spLocks noGrp="1"/>
          </p:cNvSpPr>
          <p:nvPr>
            <p:ph type="ftr" idx="11"/>
          </p:nvPr>
        </p:nvSpPr>
        <p:spPr>
          <a:xfrm>
            <a:off x="1170432" y="6557168"/>
            <a:ext cx="4948071" cy="301752"/>
          </a:xfrm>
          <a:prstGeom prst="rect">
            <a:avLst/>
          </a:prstGeom>
          <a:noFill/>
          <a:ln>
            <a:noFill/>
          </a:ln>
        </p:spPr>
        <p:txBody>
          <a:bodyPr lIns="91425" tIns="91425" rIns="91425" bIns="91425" anchor="b" anchorCtr="0"/>
          <a:lstStyle>
            <a:lvl1pPr marL="0" marR="0" lvl="0" indent="0" algn="r" rtl="0">
              <a:spcBef>
                <a:spcPts val="0"/>
              </a:spcBef>
              <a:buNone/>
              <a:defRPr sz="900">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9" name="Shape 79"/>
          <p:cNvSpPr txBox="1">
            <a:spLocks noGrp="1"/>
          </p:cNvSpPr>
          <p:nvPr>
            <p:ph type="sldNum" idx="12"/>
          </p:nvPr>
        </p:nvSpPr>
        <p:spPr>
          <a:xfrm>
            <a:off x="8217192" y="6556247"/>
            <a:ext cx="365759"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900">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900">
              <a:solidFill>
                <a:schemeClr val="lt1"/>
              </a:solidFill>
              <a:latin typeface="Century Gothic"/>
              <a:ea typeface="Century Gothic"/>
              <a:cs typeface="Century Gothic"/>
              <a:sym typeface="Century Gothic"/>
            </a:endParaRPr>
          </a:p>
        </p:txBody>
      </p:sp>
    </p:spTree>
  </p:cSld>
  <p:clrMapOvr>
    <a:masterClrMapping/>
  </p:clrMapOvr>
  <p:transition spd="med"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7426E"/>
            </a:gs>
            <a:gs pos="60000">
              <a:srgbClr val="4A5A96"/>
            </a:gs>
            <a:gs pos="100000">
              <a:srgbClr val="6979C1"/>
            </a:gs>
          </a:gsLst>
          <a:lin ang="5400000" scaled="0"/>
        </a:gradFill>
        <a:effectLst/>
      </p:bgPr>
    </p:bg>
    <p:spTree>
      <p:nvGrpSpPr>
        <p:cNvPr id="1" name="Shape 9"/>
        <p:cNvGrpSpPr/>
        <p:nvPr/>
      </p:nvGrpSpPr>
      <p:grpSpPr>
        <a:xfrm>
          <a:off x="0" y="0"/>
          <a:ext cx="0" cy="0"/>
          <a:chOff x="0" y="0"/>
          <a:chExt cx="0" cy="0"/>
        </a:xfrm>
      </p:grpSpPr>
      <p:sp>
        <p:nvSpPr>
          <p:cNvPr id="10" name="Shape 10"/>
          <p:cNvSpPr/>
          <p:nvPr/>
        </p:nvSpPr>
        <p:spPr>
          <a:xfrm>
            <a:off x="7033" y="14067"/>
            <a:ext cx="9129931" cy="6836899"/>
          </a:xfrm>
          <a:prstGeom prst="rtTriangle">
            <a:avLst/>
          </a:prstGeom>
          <a:gradFill>
            <a:gsLst>
              <a:gs pos="0">
                <a:srgbClr val="C5D1D7">
                  <a:alpha val="9803"/>
                </a:srgbClr>
              </a:gs>
              <a:gs pos="70000">
                <a:srgbClr val="C5D1D7">
                  <a:alpha val="7843"/>
                </a:srgbClr>
              </a:gs>
              <a:gs pos="100000">
                <a:srgbClr val="C5D1D7">
                  <a:alpha val="784"/>
                </a:srgbClr>
              </a:gs>
            </a:gsLst>
            <a:lin ang="80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entury Gothic"/>
              <a:ea typeface="Century Gothic"/>
              <a:cs typeface="Century Gothic"/>
              <a:sym typeface="Century Gothic"/>
            </a:endParaRPr>
          </a:p>
        </p:txBody>
      </p:sp>
      <p:cxnSp>
        <p:nvCxnSpPr>
          <p:cNvPr id="11" name="Shape 11"/>
          <p:cNvCxnSpPr/>
          <p:nvPr/>
        </p:nvCxnSpPr>
        <p:spPr>
          <a:xfrm>
            <a:off x="0" y="7033"/>
            <a:ext cx="9136965" cy="6843933"/>
          </a:xfrm>
          <a:prstGeom prst="straightConnector1">
            <a:avLst/>
          </a:prstGeom>
          <a:noFill/>
          <a:ln w="9525" cap="rnd" cmpd="sng">
            <a:solidFill>
              <a:srgbClr val="B7BBCD">
                <a:alpha val="34901"/>
              </a:srgbClr>
            </a:solidFill>
            <a:prstDash val="solid"/>
            <a:round/>
            <a:headEnd type="none" w="med" len="med"/>
            <a:tailEnd type="none" w="med" len="med"/>
          </a:ln>
        </p:spPr>
      </p:cxnSp>
      <p:cxnSp>
        <p:nvCxnSpPr>
          <p:cNvPr id="12" name="Shape 12"/>
          <p:cNvCxnSpPr/>
          <p:nvPr/>
        </p:nvCxnSpPr>
        <p:spPr>
          <a:xfrm flipH="1">
            <a:off x="6468793" y="4948410"/>
            <a:ext cx="2672860" cy="1900210"/>
          </a:xfrm>
          <a:prstGeom prst="straightConnector1">
            <a:avLst/>
          </a:prstGeom>
          <a:noFill/>
          <a:ln w="9525" cap="rnd" cmpd="sng">
            <a:solidFill>
              <a:srgbClr val="C1C3D1">
                <a:alpha val="44705"/>
              </a:srgbClr>
            </a:solidFill>
            <a:prstDash val="solid"/>
            <a:round/>
            <a:headEnd type="none" w="med" len="med"/>
            <a:tailEnd type="none" w="med" len="med"/>
          </a:ln>
        </p:spPr>
      </p:cxnSp>
      <p:sp>
        <p:nvSpPr>
          <p:cNvPr id="13" name="Shape 13"/>
          <p:cNvSpPr txBox="1">
            <a:spLocks noGrp="1"/>
          </p:cNvSpPr>
          <p:nvPr>
            <p:ph type="title"/>
          </p:nvPr>
        </p:nvSpPr>
        <p:spPr>
          <a:xfrm>
            <a:off x="457200" y="267493"/>
            <a:ext cx="8229600" cy="1399031"/>
          </a:xfrm>
          <a:prstGeom prst="rect">
            <a:avLst/>
          </a:prstGeom>
          <a:noFill/>
          <a:ln>
            <a:noFill/>
          </a:ln>
        </p:spPr>
        <p:txBody>
          <a:bodyPr lIns="91425" tIns="91425" rIns="91425" bIns="91425" anchor="ctr" anchorCtr="0"/>
          <a:lstStyle>
            <a:lvl1pPr marL="484632" marR="0" lvl="0" indent="-2031" algn="l" rtl="0">
              <a:spcBef>
                <a:spcPts val="0"/>
              </a:spcBef>
              <a:buClr>
                <a:srgbClr val="F07C6A"/>
              </a:buClr>
              <a:buFont typeface="Century Gothic"/>
              <a:buNone/>
              <a:defRPr sz="4200" b="0" i="0" u="none" strike="noStrike" cap="none">
                <a:solidFill>
                  <a:srgbClr val="F07C6A"/>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body" idx="1"/>
          </p:nvPr>
        </p:nvSpPr>
        <p:spPr>
          <a:xfrm>
            <a:off x="457200" y="1882808"/>
            <a:ext cx="8229600" cy="4572000"/>
          </a:xfrm>
          <a:prstGeom prst="rect">
            <a:avLst/>
          </a:prstGeom>
          <a:noFill/>
          <a:ln>
            <a:noFill/>
          </a:ln>
        </p:spPr>
        <p:txBody>
          <a:bodyPr lIns="91425" tIns="91425" rIns="91425" bIns="91425" anchor="t" anchorCtr="0"/>
          <a:lstStyle>
            <a:lvl1pPr marL="448056" marR="0" lvl="0" indent="-232155" algn="l" rtl="0">
              <a:spcBef>
                <a:spcPts val="600"/>
              </a:spcBef>
              <a:buClr>
                <a:schemeClr val="accent1"/>
              </a:buClr>
              <a:buSzPct val="80000"/>
              <a:buFont typeface="Noto Sans Symbols"/>
              <a:buChar char="⦿"/>
              <a:defRPr sz="3000" b="0" i="0" u="none" strike="noStrike" cap="none">
                <a:solidFill>
                  <a:schemeClr val="lt1"/>
                </a:solidFill>
                <a:latin typeface="Century Gothic"/>
                <a:ea typeface="Century Gothic"/>
                <a:cs typeface="Century Gothic"/>
                <a:sym typeface="Century Gothic"/>
              </a:defRPr>
            </a:lvl1pPr>
            <a:lvl2pPr marL="822960" marR="0" lvl="1" indent="-132715" algn="l" rtl="0">
              <a:spcBef>
                <a:spcPts val="520"/>
              </a:spcBef>
              <a:buClr>
                <a:schemeClr val="accent1"/>
              </a:buClr>
              <a:buSzPct val="95000"/>
              <a:buFont typeface="Verdana"/>
              <a:buChar char="›"/>
              <a:defRPr sz="2600" b="0" i="0" u="none" strike="noStrike" cap="none">
                <a:solidFill>
                  <a:schemeClr val="lt1"/>
                </a:solidFill>
                <a:latin typeface="Century Gothic"/>
                <a:ea typeface="Century Gothic"/>
                <a:cs typeface="Century Gothic"/>
                <a:sym typeface="Century Gothic"/>
              </a:defRPr>
            </a:lvl2pPr>
            <a:lvl3pPr marL="1106424" marR="0" lvl="2" indent="-77724" algn="l" rtl="0">
              <a:spcBef>
                <a:spcPts val="480"/>
              </a:spcBef>
              <a:buClr>
                <a:schemeClr val="accent1"/>
              </a:buClr>
              <a:buSzPct val="1000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L="1371600" marR="0" lvl="3" indent="-88900" algn="l" rtl="0">
              <a:spcBef>
                <a:spcPts val="400"/>
              </a:spcBef>
              <a:buClr>
                <a:schemeClr val="accent1"/>
              </a:buClr>
              <a:buSzPct val="100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L="1600200" marR="0" lvl="4" indent="-95250" algn="l" rtl="0">
              <a:spcBef>
                <a:spcPts val="380"/>
              </a:spcBef>
              <a:buClr>
                <a:srgbClr val="DE9D93"/>
              </a:buClr>
              <a:buSzPct val="1000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L="1828800" marR="0" lvl="5" indent="-101600" algn="l" rtl="0">
              <a:spcBef>
                <a:spcPts val="360"/>
              </a:spcBef>
              <a:buClr>
                <a:srgbClr val="DE9D93"/>
              </a:buClr>
              <a:buSzPct val="1000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L="2084832" marR="0" lvl="6" indent="-116332"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L="2286000" marR="0" lvl="7"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L="2514600" marR="0" lvl="8" indent="-88900" algn="l" rtl="0">
              <a:spcBef>
                <a:spcPts val="320"/>
              </a:spcBef>
              <a:buClr>
                <a:srgbClr val="DE9D93"/>
              </a:buClr>
              <a:buSzPct val="1000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5" name="Shape 15"/>
          <p:cNvSpPr txBox="1">
            <a:spLocks noGrp="1"/>
          </p:cNvSpPr>
          <p:nvPr>
            <p:ph type="dt" idx="10"/>
          </p:nvPr>
        </p:nvSpPr>
        <p:spPr>
          <a:xfrm>
            <a:off x="4791455" y="6480969"/>
            <a:ext cx="2133599" cy="301752"/>
          </a:xfrm>
          <a:prstGeom prst="rect">
            <a:avLst/>
          </a:prstGeom>
          <a:noFill/>
          <a:ln>
            <a:noFill/>
          </a:ln>
        </p:spPr>
        <p:txBody>
          <a:bodyPr lIns="91425" tIns="91425" rIns="91425" bIns="91425" anchor="b" anchorCtr="0"/>
          <a:lstStyle>
            <a:lvl1pPr marL="0" marR="0" lvl="0" indent="0" algn="l"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Shape 16"/>
          <p:cNvSpPr txBox="1">
            <a:spLocks noGrp="1"/>
          </p:cNvSpPr>
          <p:nvPr>
            <p:ph type="ftr" idx="11"/>
          </p:nvPr>
        </p:nvSpPr>
        <p:spPr>
          <a:xfrm>
            <a:off x="457200" y="6481889"/>
            <a:ext cx="4260056" cy="300830"/>
          </a:xfrm>
          <a:prstGeom prst="rect">
            <a:avLst/>
          </a:prstGeom>
          <a:noFill/>
          <a:ln>
            <a:noFill/>
          </a:ln>
        </p:spPr>
        <p:txBody>
          <a:bodyPr lIns="91425" tIns="91425" rIns="91425" bIns="91425" anchor="b" anchorCtr="0"/>
          <a:lstStyle>
            <a:lvl1pPr marL="0" marR="0" lvl="0" indent="0" algn="r" rtl="0">
              <a:spcBef>
                <a:spcPts val="0"/>
              </a:spcBef>
              <a:buNone/>
              <a:defRPr sz="1000" b="0" i="0" u="none" strike="noStrike" cap="none">
                <a:solidFill>
                  <a:schemeClr val="lt1"/>
                </a:solidFill>
                <a:latin typeface="Century Gothic"/>
                <a:ea typeface="Century Gothic"/>
                <a:cs typeface="Century Gothic"/>
                <a:sym typeface="Century Gothic"/>
              </a:defRPr>
            </a:lvl1pPr>
            <a:lvl2pPr marL="45720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91440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137160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182880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228600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274320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320040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365760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 name="Shape 17"/>
          <p:cNvSpPr txBox="1">
            <a:spLocks noGrp="1"/>
          </p:cNvSpPr>
          <p:nvPr>
            <p:ph type="sldNum" idx="12"/>
          </p:nvPr>
        </p:nvSpPr>
        <p:spPr>
          <a:xfrm>
            <a:off x="7589520" y="6480969"/>
            <a:ext cx="502920" cy="301752"/>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fld id="{00000000-1234-1234-1234-123412341234}" type="slidenum">
              <a:rPr lang="it-IT" sz="1200" b="0" i="0" u="none" strike="noStrike" cap="none">
                <a:solidFill>
                  <a:schemeClr val="lt1"/>
                </a:solidFill>
                <a:latin typeface="Century Gothic"/>
                <a:ea typeface="Century Gothic"/>
                <a:cs typeface="Century Gothic"/>
                <a:sym typeface="Century Gothic"/>
              </a:rPr>
              <a:pPr marL="0" marR="0" lvl="0" indent="0" algn="ctr" rtl="0">
                <a:spcBef>
                  <a:spcPts val="0"/>
                </a:spcBef>
                <a:buSzPct val="25000"/>
                <a:buNone/>
              </a:pPr>
              <a:t>‹N›</a:t>
            </a:fld>
            <a:endParaRPr lang="it-IT" sz="1200" b="0" i="0" u="none" strike="noStrike" cap="none">
              <a:solidFill>
                <a:schemeClr val="lt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advClick="0" advTm="4000">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F:\The%20Beatitudes.mp3"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subTitle" idx="1"/>
          </p:nvPr>
        </p:nvSpPr>
        <p:spPr>
          <a:xfrm>
            <a:off x="540543" y="1214422"/>
            <a:ext cx="8062911" cy="5072098"/>
          </a:xfrm>
          <a:prstGeom prst="rect">
            <a:avLst/>
          </a:prstGeom>
          <a:noFill/>
          <a:ln>
            <a:noFill/>
          </a:ln>
        </p:spPr>
        <p:txBody>
          <a:bodyPr lIns="91425" tIns="45700" rIns="91425" bIns="45700" anchor="t" anchorCtr="0">
            <a:noAutofit/>
          </a:bodyPr>
          <a:lstStyle/>
          <a:p>
            <a:pPr marL="0" marR="36576" lvl="0" indent="0" algn="ctr" rtl="0">
              <a:spcBef>
                <a:spcPts val="0"/>
              </a:spcBef>
              <a:buClr>
                <a:schemeClr val="accent1"/>
              </a:buClr>
              <a:buSzPct val="25000"/>
              <a:buFont typeface="Noto Sans Symbols"/>
              <a:buNone/>
            </a:pPr>
            <a:r>
              <a:rPr lang="it-IT" sz="4800" b="0" i="0" u="none" strike="noStrike" cap="none" dirty="0">
                <a:solidFill>
                  <a:srgbClr val="FF6600"/>
                </a:solidFill>
                <a:latin typeface="Century Gothic"/>
                <a:ea typeface="Century Gothic"/>
                <a:cs typeface="Century Gothic"/>
                <a:sym typeface="Century Gothic"/>
              </a:rPr>
              <a:t>Luoghi e professioni del </a:t>
            </a:r>
            <a:r>
              <a:rPr lang="it-IT" sz="4800" b="0" i="0" u="none" strike="noStrike" cap="none" dirty="0" smtClean="0">
                <a:solidFill>
                  <a:srgbClr val="FF6600"/>
                </a:solidFill>
                <a:latin typeface="Century Gothic"/>
                <a:ea typeface="Century Gothic"/>
                <a:cs typeface="Century Gothic"/>
                <a:sym typeface="Century Gothic"/>
              </a:rPr>
              <a:t>cibo</a:t>
            </a:r>
          </a:p>
          <a:p>
            <a:pPr marL="0" marR="36576" lvl="0" indent="0" algn="ctr" rtl="0">
              <a:spcBef>
                <a:spcPts val="0"/>
              </a:spcBef>
              <a:buClr>
                <a:schemeClr val="accent1"/>
              </a:buClr>
              <a:buSzPct val="25000"/>
              <a:buFont typeface="Noto Sans Symbols"/>
              <a:buNone/>
            </a:pPr>
            <a:endParaRPr lang="it-IT" sz="4800" dirty="0" smtClean="0">
              <a:solidFill>
                <a:srgbClr val="FF6600"/>
              </a:solidFill>
            </a:endParaRPr>
          </a:p>
          <a:p>
            <a:pPr marL="0" marR="36576" lvl="0" indent="0" algn="ctr" rtl="0">
              <a:spcBef>
                <a:spcPts val="0"/>
              </a:spcBef>
              <a:buClr>
                <a:schemeClr val="accent1"/>
              </a:buClr>
              <a:buSzPct val="25000"/>
              <a:buFont typeface="Noto Sans Symbols"/>
              <a:buNone/>
            </a:pPr>
            <a:endParaRPr lang="it-IT" sz="4800" b="0" i="0" u="none" strike="noStrike" cap="none" dirty="0" smtClean="0">
              <a:solidFill>
                <a:srgbClr val="FF6600"/>
              </a:solidFill>
              <a:latin typeface="Century Gothic"/>
              <a:ea typeface="Century Gothic"/>
              <a:cs typeface="Century Gothic"/>
              <a:sym typeface="Century Gothic"/>
            </a:endParaRPr>
          </a:p>
          <a:p>
            <a:pPr marL="0" marR="36576" lvl="0" indent="0" algn="ctr" rtl="0">
              <a:spcBef>
                <a:spcPts val="0"/>
              </a:spcBef>
              <a:buClr>
                <a:schemeClr val="accent1"/>
              </a:buClr>
              <a:buSzPct val="25000"/>
              <a:buFont typeface="Noto Sans Symbols"/>
              <a:buNone/>
            </a:pPr>
            <a:endParaRPr lang="it-IT" sz="4800" dirty="0" smtClean="0">
              <a:solidFill>
                <a:srgbClr val="FF6600"/>
              </a:solidFill>
            </a:endParaRPr>
          </a:p>
          <a:p>
            <a:pPr marL="0" marR="36576" lvl="0" indent="0" rtl="0">
              <a:spcBef>
                <a:spcPts val="0"/>
              </a:spcBef>
              <a:buClr>
                <a:schemeClr val="accent1"/>
              </a:buClr>
              <a:buSzPct val="25000"/>
              <a:buFont typeface="Noto Sans Symbols"/>
              <a:buNone/>
            </a:pPr>
            <a:r>
              <a:rPr lang="it-IT" sz="3600" b="0" i="0" u="none" strike="noStrike" cap="none" dirty="0" smtClean="0">
                <a:solidFill>
                  <a:srgbClr val="FF6600"/>
                </a:solidFill>
                <a:latin typeface="Century Gothic"/>
                <a:ea typeface="Century Gothic"/>
                <a:cs typeface="Century Gothic"/>
                <a:sym typeface="Century Gothic"/>
              </a:rPr>
              <a:t>Classe 3 sez. E</a:t>
            </a:r>
          </a:p>
        </p:txBody>
      </p:sp>
      <p:pic>
        <p:nvPicPr>
          <p:cNvPr id="4" name="The Beatitudes.mp3">
            <a:hlinkClick r:id="" action="ppaction://media"/>
          </p:cNvPr>
          <p:cNvPicPr>
            <a:picLocks noRot="1" noChangeAspect="1"/>
          </p:cNvPicPr>
          <p:nvPr>
            <a:audioFile r:link="rId1"/>
          </p:nvPr>
        </p:nvPicPr>
        <p:blipFill>
          <a:blip r:embed="rId4"/>
          <a:stretch>
            <a:fillRect/>
          </a:stretch>
        </p:blipFill>
        <p:spPr>
          <a:xfrm>
            <a:off x="8676456" y="5805264"/>
            <a:ext cx="304800" cy="304800"/>
          </a:xfrm>
          <a:prstGeom prst="rect">
            <a:avLst/>
          </a:prstGeom>
        </p:spPr>
      </p:pic>
    </p:spTree>
  </p:cSld>
  <p:clrMapOvr>
    <a:masterClrMapping/>
  </p:clrMapOvr>
  <p:transition spd="med" advClick="0" advTm="4789">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28595" y="785793"/>
            <a:ext cx="8286807" cy="571503"/>
          </a:xfrm>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Century Gothic"/>
              <a:buNone/>
            </a:pPr>
            <a:r>
              <a:rPr lang="it-IT" sz="2400" b="1" i="0" u="none" strike="noStrike" cap="none">
                <a:solidFill>
                  <a:srgbClr val="F07C6A"/>
                </a:solidFill>
                <a:latin typeface="Century Gothic"/>
                <a:ea typeface="Century Gothic"/>
                <a:cs typeface="Century Gothic"/>
                <a:sym typeface="Century Gothic"/>
              </a:rPr>
              <a:t>Pianificare un evento :  regole per elaborare un menù per la ristorazione scolastica</a:t>
            </a:r>
          </a:p>
        </p:txBody>
      </p:sp>
      <p:sp>
        <p:nvSpPr>
          <p:cNvPr id="161" name="Shape 161"/>
          <p:cNvSpPr txBox="1">
            <a:spLocks noGrp="1"/>
          </p:cNvSpPr>
          <p:nvPr>
            <p:ph type="body" idx="1"/>
          </p:nvPr>
        </p:nvSpPr>
        <p:spPr>
          <a:xfrm>
            <a:off x="323528" y="1600200"/>
            <a:ext cx="8496944" cy="4997152"/>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FABBISOGNO ENERGETICO</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FEG:metabolismo basale per l’attività fisica , il metabolismo basale è l’energia a riposo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LAF: energia consumata in base all’attività fisica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a:t>
            </a:r>
            <a:r>
              <a:rPr lang="it-IT" sz="1800" b="0" i="0" u="none" strike="noStrike" cap="none" dirty="0" err="1">
                <a:solidFill>
                  <a:schemeClr val="lt1"/>
                </a:solidFill>
                <a:latin typeface="Century Gothic"/>
                <a:ea typeface="Century Gothic"/>
                <a:cs typeface="Century Gothic"/>
                <a:sym typeface="Century Gothic"/>
              </a:rPr>
              <a:t>FEG=metabolismo</a:t>
            </a:r>
            <a:r>
              <a:rPr lang="it-IT" sz="1800" b="0" i="0" u="none" strike="noStrike" cap="none" dirty="0">
                <a:solidFill>
                  <a:schemeClr val="lt1"/>
                </a:solidFill>
                <a:latin typeface="Century Gothic"/>
                <a:ea typeface="Century Gothic"/>
                <a:cs typeface="Century Gothic"/>
                <a:sym typeface="Century Gothic"/>
              </a:rPr>
              <a:t> basale x </a:t>
            </a:r>
            <a:r>
              <a:rPr lang="it-IT" sz="1800" b="0" i="0" u="none" strike="noStrike" cap="none" dirty="0" err="1">
                <a:solidFill>
                  <a:schemeClr val="lt1"/>
                </a:solidFill>
                <a:latin typeface="Century Gothic"/>
                <a:ea typeface="Century Gothic"/>
                <a:cs typeface="Century Gothic"/>
                <a:sym typeface="Century Gothic"/>
              </a:rPr>
              <a:t>LAF+</a:t>
            </a:r>
            <a:r>
              <a:rPr lang="it-IT" sz="1800" b="0" i="0" u="none" strike="noStrike" cap="none" dirty="0">
                <a:solidFill>
                  <a:schemeClr val="lt1"/>
                </a:solidFill>
                <a:latin typeface="Century Gothic"/>
                <a:ea typeface="Century Gothic"/>
                <a:cs typeface="Century Gothic"/>
                <a:sym typeface="Century Gothic"/>
              </a:rPr>
              <a:t> 1,62                                colazione  20 %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MB =17,5x 60+651=1701                                                        spuntino  5%</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1701x1,60=2721Kcal                          diviso in 5 pasti          pranzo   40%</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merenda 5%</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2721x20/100=544 colazione                                                  cena   30%</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2721x5/100=136   spuntino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2721x40/100=1088 pranzo</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2721x5/100=136   merenda</a:t>
            </a:r>
          </a:p>
          <a:p>
            <a:pPr marL="448056" marR="0" lvl="0" indent="-384556" algn="l" rtl="0">
              <a:spcBef>
                <a:spcPts val="360"/>
              </a:spcBef>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2721x30/100=816 cena </a:t>
            </a:r>
          </a:p>
        </p:txBody>
      </p:sp>
    </p:spTree>
  </p:cSld>
  <p:clrMapOvr>
    <a:masterClrMapping/>
  </p:clrMapOvr>
  <p:transition spd="med" advClick="0" advTm="9812">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260647"/>
            <a:ext cx="8229600" cy="6408712"/>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Menù da lunedì a venerdì per quattro settimane tenendo conto della stagionalità degli alimenti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Giornaliero          2800 kcal                                      5 pasti</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colazione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Pranzo                1600 kcal                                       spuntino</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pranzo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merenda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cena</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Macronutrienti = carboidrati, lipidi, proteine</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Micronutrienti = vitamine e Sali minerali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carboidrati = 60%</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PRANZO    lipidi=25%                                  1033 KCAL</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Proteine=15%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2800x60/100=1680 kcal CARBOIDRATI</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2800X25/100=700 kcal LIPIDI</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2800x15/100=420 kcal PROTEINE</a:t>
            </a:r>
          </a:p>
          <a:p>
            <a:pPr marL="448056" marR="0" lvl="0" indent="-384556" algn="l" rtl="0">
              <a:spcBef>
                <a:spcPts val="360"/>
              </a:spcBef>
              <a:spcAft>
                <a:spcPts val="0"/>
              </a:spcAft>
              <a:buClr>
                <a:schemeClr val="accent1"/>
              </a:buClr>
              <a:buSzPct val="25000"/>
              <a:buFont typeface="Noto Sans Symbols"/>
              <a:buNone/>
            </a:pPr>
            <a:endParaRPr sz="1800" b="0" i="0" u="none" strike="noStrike" cap="none">
              <a:solidFill>
                <a:schemeClr val="lt1"/>
              </a:solidFill>
              <a:latin typeface="Century Gothic"/>
              <a:ea typeface="Century Gothic"/>
              <a:cs typeface="Century Gothic"/>
              <a:sym typeface="Century Gothic"/>
            </a:endParaRPr>
          </a:p>
          <a:p>
            <a:pPr marL="448056" marR="0" lvl="0" indent="-384556" algn="l" rtl="0">
              <a:spcBef>
                <a:spcPts val="360"/>
              </a:spcBef>
              <a:buClr>
                <a:schemeClr val="accent1"/>
              </a:buClr>
              <a:buSzPct val="25000"/>
              <a:buFont typeface="Noto Sans Symbols"/>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transition spd="med" advClick="0" advTm="9999">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57200" y="260647"/>
            <a:ext cx="8229600" cy="5865515"/>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(PRANZO)</a:t>
            </a:r>
          </a:p>
          <a:p>
            <a:pPr marL="448056" marR="0" lvl="0" indent="-384556" algn="l" rtl="0">
              <a:spcBef>
                <a:spcPts val="360"/>
              </a:spcBef>
              <a:spcAft>
                <a:spcPts val="0"/>
              </a:spcAft>
              <a:buClr>
                <a:schemeClr val="accent1"/>
              </a:buClr>
              <a:buSzPct val="25000"/>
              <a:buFont typeface="Noto Sans Symbols"/>
              <a:buNone/>
            </a:pPr>
            <a:endParaRPr sz="1800" b="0" i="0" u="none" strike="noStrike" cap="none">
              <a:solidFill>
                <a:schemeClr val="lt1"/>
              </a:solidFill>
              <a:latin typeface="Century Gothic"/>
              <a:ea typeface="Century Gothic"/>
              <a:cs typeface="Century Gothic"/>
              <a:sym typeface="Century Gothic"/>
            </a:endParaRP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1680x40/100=672 kcal carboidrati (4)</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700x40/100= 280 kcal lipidi (9)</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420x40/100= 168 kcal proteine (4)</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(GRAMMI)</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672:4=168 g</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280:9=31 g</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168:4=42 g</a:t>
            </a:r>
          </a:p>
          <a:p>
            <a:pPr marL="448056" marR="0" lvl="0" indent="-384556" algn="l" rtl="0">
              <a:spcBef>
                <a:spcPts val="360"/>
              </a:spcBef>
              <a:spcAft>
                <a:spcPts val="0"/>
              </a:spcAft>
              <a:buClr>
                <a:schemeClr val="accent1"/>
              </a:buClr>
              <a:buSzPct val="25000"/>
              <a:buFont typeface="Noto Sans Symbols"/>
              <a:buNone/>
            </a:pPr>
            <a:endParaRPr sz="1800" b="0" i="0" u="none" strike="noStrike" cap="none">
              <a:solidFill>
                <a:schemeClr val="lt1"/>
              </a:solidFill>
              <a:latin typeface="Century Gothic"/>
              <a:ea typeface="Century Gothic"/>
              <a:cs typeface="Century Gothic"/>
              <a:sym typeface="Century Gothic"/>
            </a:endParaRP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rgbClr val="FF6600"/>
                </a:solidFill>
                <a:latin typeface="Century Gothic"/>
                <a:ea typeface="Century Gothic"/>
                <a:cs typeface="Century Gothic"/>
                <a:sym typeface="Century Gothic"/>
              </a:rPr>
              <a:t>      Ristorazione collettiva </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Alimentazione basata sulla dieta mediterranea</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Caratteristiche merceologiche </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Mantenere stagionalità ( frutta e verdura)</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Cambiare menù </a:t>
            </a:r>
            <a:r>
              <a:rPr lang="it-IT" sz="1800" b="0" i="0" u="none" strike="noStrike" cap="none" dirty="0" smtClean="0">
                <a:solidFill>
                  <a:schemeClr val="lt1"/>
                </a:solidFill>
                <a:latin typeface="Century Gothic"/>
                <a:ea typeface="Century Gothic"/>
                <a:cs typeface="Century Gothic"/>
                <a:sym typeface="Century Gothic"/>
              </a:rPr>
              <a:t>giornaliero</a:t>
            </a:r>
            <a:endParaRPr lang="it-IT" sz="1800" b="0" i="0" u="none" strike="noStrike" cap="none" dirty="0">
              <a:solidFill>
                <a:schemeClr val="lt1"/>
              </a:solidFill>
              <a:latin typeface="Century Gothic"/>
              <a:ea typeface="Century Gothic"/>
              <a:cs typeface="Century Gothic"/>
              <a:sym typeface="Century Gothic"/>
            </a:endParaRP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Metodi di cottura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  </a:t>
            </a:r>
          </a:p>
          <a:p>
            <a:pPr marL="448056" marR="0" lvl="0" indent="-384556" algn="l" rtl="0">
              <a:spcBef>
                <a:spcPts val="360"/>
              </a:spcBef>
              <a:buClr>
                <a:schemeClr val="accent1"/>
              </a:buClr>
              <a:buSzPct val="25000"/>
              <a:buFont typeface="Noto Sans Symbols"/>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transition spd="med" advClick="0" advTm="10188">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graphicFrame>
        <p:nvGraphicFramePr>
          <p:cNvPr id="176" name="Shape 176"/>
          <p:cNvGraphicFramePr/>
          <p:nvPr/>
        </p:nvGraphicFramePr>
        <p:xfrm>
          <a:off x="971600" y="213360"/>
          <a:ext cx="7176125" cy="6231675"/>
        </p:xfrm>
        <a:graphic>
          <a:graphicData uri="http://schemas.openxmlformats.org/drawingml/2006/table">
            <a:tbl>
              <a:tblPr firstRow="1" bandRow="1">
                <a:noFill/>
                <a:tableStyleId>{13A77D86-3215-401F-B186-732095999024}</a:tableStyleId>
              </a:tblPr>
              <a:tblGrid>
                <a:gridCol w="1435225">
                  <a:extLst>
                    <a:ext uri="{9D8B030D-6E8A-4147-A177-3AD203B41FA5}">
                      <a16:colId xmlns:a16="http://schemas.microsoft.com/office/drawing/2014/main" val="20000"/>
                    </a:ext>
                  </a:extLst>
                </a:gridCol>
                <a:gridCol w="1435225">
                  <a:extLst>
                    <a:ext uri="{9D8B030D-6E8A-4147-A177-3AD203B41FA5}">
                      <a16:colId xmlns:a16="http://schemas.microsoft.com/office/drawing/2014/main" val="20001"/>
                    </a:ext>
                  </a:extLst>
                </a:gridCol>
                <a:gridCol w="1435225">
                  <a:extLst>
                    <a:ext uri="{9D8B030D-6E8A-4147-A177-3AD203B41FA5}">
                      <a16:colId xmlns:a16="http://schemas.microsoft.com/office/drawing/2014/main" val="20002"/>
                    </a:ext>
                  </a:extLst>
                </a:gridCol>
                <a:gridCol w="1435225">
                  <a:extLst>
                    <a:ext uri="{9D8B030D-6E8A-4147-A177-3AD203B41FA5}">
                      <a16:colId xmlns:a16="http://schemas.microsoft.com/office/drawing/2014/main" val="20003"/>
                    </a:ext>
                  </a:extLst>
                </a:gridCol>
                <a:gridCol w="1435225">
                  <a:extLst>
                    <a:ext uri="{9D8B030D-6E8A-4147-A177-3AD203B41FA5}">
                      <a16:colId xmlns:a16="http://schemas.microsoft.com/office/drawing/2014/main" val="20004"/>
                    </a:ext>
                  </a:extLst>
                </a:gridCol>
              </a:tblGrid>
              <a:tr h="177800">
                <a:tc>
                  <a:txBody>
                    <a:bodyPr/>
                    <a:lstStyle/>
                    <a:p>
                      <a:pPr marL="0" marR="0" lvl="0" indent="0" algn="l" rtl="0">
                        <a:spcBef>
                          <a:spcPts val="0"/>
                        </a:spcBef>
                        <a:buSzPct val="25000"/>
                        <a:buNone/>
                      </a:pPr>
                      <a:r>
                        <a:rPr lang="it-IT" sz="1400" dirty="0"/>
                        <a:t>lunedì</a:t>
                      </a:r>
                    </a:p>
                  </a:txBody>
                  <a:tcPr marL="91450" marR="91450" marT="45725" marB="45725"/>
                </a:tc>
                <a:tc>
                  <a:txBody>
                    <a:bodyPr/>
                    <a:lstStyle/>
                    <a:p>
                      <a:pPr marL="0" marR="0" lvl="0" indent="0" algn="l" rtl="0">
                        <a:spcBef>
                          <a:spcPts val="0"/>
                        </a:spcBef>
                        <a:buSzPct val="25000"/>
                        <a:buNone/>
                      </a:pPr>
                      <a:r>
                        <a:rPr lang="it-IT" sz="1400"/>
                        <a:t>Martedì</a:t>
                      </a:r>
                    </a:p>
                  </a:txBody>
                  <a:tcPr marL="91450" marR="91450" marT="45725" marB="45725"/>
                </a:tc>
                <a:tc>
                  <a:txBody>
                    <a:bodyPr/>
                    <a:lstStyle/>
                    <a:p>
                      <a:pPr marL="0" marR="0" lvl="0" indent="0" algn="l" rtl="0">
                        <a:spcBef>
                          <a:spcPts val="0"/>
                        </a:spcBef>
                        <a:buSzPct val="25000"/>
                        <a:buNone/>
                      </a:pPr>
                      <a:r>
                        <a:rPr lang="it-IT" sz="1400"/>
                        <a:t>Mercoledì</a:t>
                      </a:r>
                    </a:p>
                  </a:txBody>
                  <a:tcPr marL="91450" marR="91450" marT="45725" marB="45725"/>
                </a:tc>
                <a:tc>
                  <a:txBody>
                    <a:bodyPr/>
                    <a:lstStyle/>
                    <a:p>
                      <a:pPr marL="0" marR="0" lvl="0" indent="0" algn="l" rtl="0">
                        <a:spcBef>
                          <a:spcPts val="0"/>
                        </a:spcBef>
                        <a:buSzPct val="25000"/>
                        <a:buNone/>
                      </a:pPr>
                      <a:r>
                        <a:rPr lang="it-IT" sz="1400"/>
                        <a:t>Giovedì</a:t>
                      </a:r>
                    </a:p>
                  </a:txBody>
                  <a:tcPr marL="91450" marR="91450" marT="45725" marB="45725"/>
                </a:tc>
                <a:tc>
                  <a:txBody>
                    <a:bodyPr/>
                    <a:lstStyle/>
                    <a:p>
                      <a:pPr marL="0" marR="0" lvl="0" indent="0" algn="l" rtl="0">
                        <a:spcBef>
                          <a:spcPts val="0"/>
                        </a:spcBef>
                        <a:buSzPct val="25000"/>
                        <a:buNone/>
                      </a:pPr>
                      <a:r>
                        <a:rPr lang="it-IT" sz="1400"/>
                        <a:t>Venerdì</a:t>
                      </a:r>
                    </a:p>
                  </a:txBody>
                  <a:tcPr marL="91450" marR="91450" marT="45725" marB="45725"/>
                </a:tc>
                <a:extLst>
                  <a:ext uri="{0D108BD9-81ED-4DB2-BD59-A6C34878D82A}">
                    <a16:rowId xmlns:a16="http://schemas.microsoft.com/office/drawing/2014/main" val="10000"/>
                  </a:ext>
                </a:extLst>
              </a:tr>
              <a:tr h="2217500">
                <a:tc>
                  <a:txBody>
                    <a:bodyPr/>
                    <a:lstStyle/>
                    <a:p>
                      <a:pPr marL="0" marR="0" lvl="0" indent="0" algn="l" rtl="0">
                        <a:spcBef>
                          <a:spcPts val="0"/>
                        </a:spcBef>
                        <a:buSzPct val="25000"/>
                        <a:buNone/>
                      </a:pPr>
                      <a:r>
                        <a:rPr lang="it-IT" sz="1400"/>
                        <a:t>Pasta al tonno</a:t>
                      </a:r>
                    </a:p>
                    <a:p>
                      <a:pPr marL="0" marR="0" lvl="0" indent="0" algn="l" rtl="0">
                        <a:spcBef>
                          <a:spcPts val="0"/>
                        </a:spcBef>
                        <a:buSzPct val="25000"/>
                        <a:buNone/>
                      </a:pPr>
                      <a:r>
                        <a:rPr lang="it-IT" sz="1400"/>
                        <a:t>Pasta 90,100g</a:t>
                      </a:r>
                    </a:p>
                    <a:p>
                      <a:pPr marL="0" marR="0" lvl="0" indent="0" algn="l" rtl="0">
                        <a:spcBef>
                          <a:spcPts val="0"/>
                        </a:spcBef>
                        <a:buSzPct val="25000"/>
                        <a:buNone/>
                      </a:pPr>
                      <a:r>
                        <a:rPr lang="it-IT" sz="1400"/>
                        <a:t>Tonno 40g</a:t>
                      </a:r>
                    </a:p>
                    <a:p>
                      <a:pPr marL="0" marR="0" lvl="0" indent="0" algn="l" rtl="0">
                        <a:spcBef>
                          <a:spcPts val="0"/>
                        </a:spcBef>
                        <a:buSzPct val="25000"/>
                        <a:buNone/>
                      </a:pPr>
                      <a:r>
                        <a:rPr lang="it-IT" sz="1400"/>
                        <a:t>Cipolla, aromi,</a:t>
                      </a:r>
                    </a:p>
                    <a:p>
                      <a:pPr marL="0" marR="0" lvl="0" indent="0" algn="l" rtl="0">
                        <a:spcBef>
                          <a:spcPts val="0"/>
                        </a:spcBef>
                        <a:buSzPct val="25000"/>
                        <a:buNone/>
                      </a:pPr>
                      <a:r>
                        <a:rPr lang="it-IT" sz="1400"/>
                        <a:t>Sale q.b.</a:t>
                      </a:r>
                    </a:p>
                  </a:txBody>
                  <a:tcPr marL="91450" marR="91450" marT="45725" marB="45725"/>
                </a:tc>
                <a:tc>
                  <a:txBody>
                    <a:bodyPr/>
                    <a:lstStyle/>
                    <a:p>
                      <a:pPr marL="0" marR="0" lvl="0" indent="0" algn="l" rtl="0">
                        <a:spcBef>
                          <a:spcPts val="0"/>
                        </a:spcBef>
                        <a:buSzPct val="25000"/>
                        <a:buNone/>
                      </a:pPr>
                      <a:r>
                        <a:rPr lang="it-IT" sz="1400"/>
                        <a:t>Risotto alla zucca</a:t>
                      </a:r>
                    </a:p>
                    <a:p>
                      <a:pPr marL="0" marR="0" lvl="0" indent="0" algn="l" rtl="0">
                        <a:spcBef>
                          <a:spcPts val="0"/>
                        </a:spcBef>
                        <a:buSzPct val="25000"/>
                        <a:buNone/>
                      </a:pPr>
                      <a:r>
                        <a:rPr lang="it-IT" sz="1400"/>
                        <a:t>Riso 90,100g</a:t>
                      </a:r>
                      <a:br>
                        <a:rPr lang="it-IT" sz="1400"/>
                      </a:br>
                      <a:r>
                        <a:rPr lang="it-IT" sz="1400"/>
                        <a:t>zucca 70g</a:t>
                      </a:r>
                    </a:p>
                    <a:p>
                      <a:pPr marL="0" marR="0" lvl="0" indent="0" algn="l" rtl="0">
                        <a:spcBef>
                          <a:spcPts val="0"/>
                        </a:spcBef>
                        <a:buSzPct val="25000"/>
                        <a:buNone/>
                      </a:pPr>
                      <a:r>
                        <a:rPr lang="it-IT" sz="1400"/>
                        <a:t>Parmigiano 10g</a:t>
                      </a:r>
                    </a:p>
                    <a:p>
                      <a:pPr marL="0" marR="0" lvl="0" indent="0" algn="l" rtl="0">
                        <a:spcBef>
                          <a:spcPts val="0"/>
                        </a:spcBef>
                        <a:buSzPct val="25000"/>
                        <a:buNone/>
                      </a:pPr>
                      <a:r>
                        <a:rPr lang="it-IT" sz="1400"/>
                        <a:t>Olio 10g</a:t>
                      </a:r>
                    </a:p>
                    <a:p>
                      <a:pPr marL="0" marR="0" lvl="0" indent="0" algn="l" rtl="0">
                        <a:spcBef>
                          <a:spcPts val="0"/>
                        </a:spcBef>
                        <a:buSzPct val="25000"/>
                        <a:buNone/>
                      </a:pPr>
                      <a:r>
                        <a:rPr lang="it-IT" sz="1400"/>
                        <a:t>Cipolla, olio vegetale, aromi e sale q.b. </a:t>
                      </a:r>
                    </a:p>
                  </a:txBody>
                  <a:tcPr marL="91450" marR="91450" marT="45725" marB="45725"/>
                </a:tc>
                <a:tc>
                  <a:txBody>
                    <a:bodyPr/>
                    <a:lstStyle/>
                    <a:p>
                      <a:pPr marL="0" marR="0" lvl="0" indent="0" algn="l" rtl="0">
                        <a:spcBef>
                          <a:spcPts val="0"/>
                        </a:spcBef>
                        <a:buSzPct val="25000"/>
                        <a:buNone/>
                      </a:pPr>
                      <a:r>
                        <a:rPr lang="it-IT" sz="1400" dirty="0" smtClean="0"/>
                        <a:t>Minestrone </a:t>
                      </a:r>
                      <a:r>
                        <a:rPr lang="it-IT" sz="1400" dirty="0"/>
                        <a:t>di verdure</a:t>
                      </a:r>
                    </a:p>
                    <a:p>
                      <a:pPr marL="0" marR="0" lvl="0" indent="0" algn="l" rtl="0">
                        <a:spcBef>
                          <a:spcPts val="0"/>
                        </a:spcBef>
                        <a:buSzPct val="25000"/>
                        <a:buNone/>
                      </a:pPr>
                      <a:r>
                        <a:rPr lang="it-IT" sz="1400" dirty="0"/>
                        <a:t>Pasta 40 g</a:t>
                      </a:r>
                    </a:p>
                    <a:p>
                      <a:pPr marL="0" marR="0" lvl="0" indent="0" algn="l" rtl="0">
                        <a:spcBef>
                          <a:spcPts val="0"/>
                        </a:spcBef>
                        <a:buSzPct val="25000"/>
                        <a:buNone/>
                      </a:pPr>
                      <a:r>
                        <a:rPr lang="it-IT" sz="1400" dirty="0"/>
                        <a:t>Patate 90 g</a:t>
                      </a:r>
                    </a:p>
                    <a:p>
                      <a:pPr marL="0" marR="0" lvl="0" indent="0" algn="l" rtl="0">
                        <a:spcBef>
                          <a:spcPts val="0"/>
                        </a:spcBef>
                        <a:buSzPct val="25000"/>
                        <a:buNone/>
                      </a:pPr>
                      <a:r>
                        <a:rPr lang="it-IT" sz="1400" dirty="0"/>
                        <a:t>Verdura 70g</a:t>
                      </a:r>
                    </a:p>
                    <a:p>
                      <a:pPr marL="0" marR="0" lvl="0" indent="0" algn="l" rtl="0">
                        <a:spcBef>
                          <a:spcPts val="0"/>
                        </a:spcBef>
                        <a:buSzPct val="25000"/>
                        <a:buNone/>
                      </a:pPr>
                      <a:r>
                        <a:rPr lang="it-IT" sz="1400" dirty="0"/>
                        <a:t>Parmigiano 10g</a:t>
                      </a:r>
                    </a:p>
                    <a:p>
                      <a:pPr marL="0" marR="0" lvl="0" indent="0" algn="l" rtl="0">
                        <a:spcBef>
                          <a:spcPts val="0"/>
                        </a:spcBef>
                        <a:buSzPct val="25000"/>
                        <a:buNone/>
                      </a:pPr>
                      <a:r>
                        <a:rPr lang="it-IT" sz="1400" dirty="0"/>
                        <a:t>Olio 5g</a:t>
                      </a:r>
                    </a:p>
                    <a:p>
                      <a:pPr marL="0" marR="0" lvl="0" indent="0" algn="l" rtl="0">
                        <a:spcBef>
                          <a:spcPts val="0"/>
                        </a:spcBef>
                        <a:buSzPct val="25000"/>
                        <a:buNone/>
                      </a:pPr>
                      <a:r>
                        <a:rPr lang="it-IT" sz="1400" dirty="0"/>
                        <a:t>Brodo,aromi e sale q.b.</a:t>
                      </a:r>
                    </a:p>
                  </a:txBody>
                  <a:tcPr marL="91450" marR="91450" marT="45725" marB="45725"/>
                </a:tc>
                <a:tc>
                  <a:txBody>
                    <a:bodyPr/>
                    <a:lstStyle/>
                    <a:p>
                      <a:pPr marL="0" marR="0" lvl="0" indent="0" algn="l" rtl="0">
                        <a:spcBef>
                          <a:spcPts val="0"/>
                        </a:spcBef>
                        <a:buClr>
                          <a:schemeClr val="lt1"/>
                        </a:buClr>
                        <a:buSzPct val="100000"/>
                        <a:buFont typeface="Century Gothic"/>
                        <a:buChar char="-"/>
                      </a:pPr>
                      <a:r>
                        <a:rPr lang="it-IT" sz="1400"/>
                        <a:t>Ravioli ricotti e spinaci 80 g </a:t>
                      </a:r>
                    </a:p>
                    <a:p>
                      <a:pPr marL="0" marR="0" lvl="0" indent="0" algn="l" rtl="0">
                        <a:spcBef>
                          <a:spcPts val="0"/>
                        </a:spcBef>
                        <a:buClr>
                          <a:schemeClr val="lt1"/>
                        </a:buClr>
                        <a:buSzPct val="100000"/>
                        <a:buFont typeface="Century Gothic"/>
                        <a:buChar char="-"/>
                      </a:pPr>
                      <a:r>
                        <a:rPr lang="it-IT" sz="1400"/>
                        <a:t>Burro 5 g</a:t>
                      </a:r>
                    </a:p>
                    <a:p>
                      <a:pPr marL="0" marR="0" lvl="0" indent="0" algn="l" rtl="0">
                        <a:spcBef>
                          <a:spcPts val="0"/>
                        </a:spcBef>
                        <a:buClr>
                          <a:schemeClr val="lt1"/>
                        </a:buClr>
                        <a:buSzPct val="100000"/>
                        <a:buFont typeface="Century Gothic"/>
                        <a:buChar char="-"/>
                      </a:pPr>
                      <a:r>
                        <a:rPr lang="it-IT" sz="1400"/>
                        <a:t>Salvia q.b. </a:t>
                      </a:r>
                    </a:p>
                  </a:txBody>
                  <a:tcPr marL="91450" marR="91450" marT="45725" marB="45725"/>
                </a:tc>
                <a:tc>
                  <a:txBody>
                    <a:bodyPr/>
                    <a:lstStyle/>
                    <a:p>
                      <a:pPr marL="0" marR="0" lvl="0" indent="0" algn="l" rtl="0">
                        <a:spcBef>
                          <a:spcPts val="0"/>
                        </a:spcBef>
                        <a:buSzPct val="25000"/>
                        <a:buNone/>
                      </a:pPr>
                      <a:r>
                        <a:rPr lang="it-IT" sz="1400" dirty="0" smtClean="0"/>
                        <a:t>Gnocchi di </a:t>
                      </a:r>
                    </a:p>
                    <a:p>
                      <a:pPr marL="0" marR="0" lvl="0" indent="0" algn="l" rtl="0">
                        <a:spcBef>
                          <a:spcPts val="0"/>
                        </a:spcBef>
                        <a:buSzPct val="25000"/>
                        <a:buNone/>
                      </a:pPr>
                      <a:r>
                        <a:rPr lang="it-IT" sz="1400" dirty="0" smtClean="0"/>
                        <a:t>pomodoro 240 g pelato 50g</a:t>
                      </a:r>
                    </a:p>
                    <a:p>
                      <a:pPr marL="0" marR="0" lvl="0" indent="0" algn="l" rtl="0">
                        <a:spcBef>
                          <a:spcPts val="0"/>
                        </a:spcBef>
                        <a:buSzPct val="25000"/>
                        <a:buNone/>
                      </a:pPr>
                      <a:r>
                        <a:rPr lang="it-IT" sz="1400" dirty="0" smtClean="0"/>
                        <a:t>Parmigiano</a:t>
                      </a:r>
                    </a:p>
                    <a:p>
                      <a:pPr marL="0" marR="0" lvl="0" indent="0" algn="l" rtl="0">
                        <a:spcBef>
                          <a:spcPts val="0"/>
                        </a:spcBef>
                        <a:buSzPct val="25000"/>
                        <a:buNone/>
                      </a:pPr>
                      <a:r>
                        <a:rPr lang="it-IT" sz="1400" dirty="0" smtClean="0"/>
                        <a:t>10g</a:t>
                      </a:r>
                    </a:p>
                    <a:p>
                      <a:pPr marL="0" marR="0" lvl="0" indent="0" algn="l" rtl="0">
                        <a:spcBef>
                          <a:spcPts val="0"/>
                        </a:spcBef>
                        <a:buSzPct val="25000"/>
                        <a:buNone/>
                      </a:pPr>
                      <a:r>
                        <a:rPr lang="it-IT" sz="1400" dirty="0" smtClean="0"/>
                        <a:t>Olio 5 g</a:t>
                      </a:r>
                    </a:p>
                    <a:p>
                      <a:pPr marL="0" marR="0" lvl="0" indent="0" algn="l" rtl="0">
                        <a:spcBef>
                          <a:spcPts val="0"/>
                        </a:spcBef>
                        <a:buSzPct val="25000"/>
                        <a:buNone/>
                      </a:pPr>
                      <a:r>
                        <a:rPr lang="it-IT" sz="1400" dirty="0" smtClean="0"/>
                        <a:t>Brodo vegetale aromi e sale q.b. </a:t>
                      </a:r>
                      <a:endParaRPr lang="it-IT" sz="1400" dirty="0"/>
                    </a:p>
                  </a:txBody>
                  <a:tcPr marL="91450" marR="91450" marT="45725" marB="45725"/>
                </a:tc>
                <a:extLst>
                  <a:ext uri="{0D108BD9-81ED-4DB2-BD59-A6C34878D82A}">
                    <a16:rowId xmlns:a16="http://schemas.microsoft.com/office/drawing/2014/main" val="10001"/>
                  </a:ext>
                </a:extLst>
              </a:tr>
              <a:tr h="1598675">
                <a:tc>
                  <a:txBody>
                    <a:bodyPr/>
                    <a:lstStyle/>
                    <a:p>
                      <a:pPr marL="0" marR="0" lvl="0" indent="0" algn="l" rtl="0">
                        <a:spcBef>
                          <a:spcPts val="0"/>
                        </a:spcBef>
                        <a:buSzPct val="25000"/>
                        <a:buNone/>
                      </a:pPr>
                      <a:r>
                        <a:rPr lang="it-IT" sz="1400"/>
                        <a:t>Mozzarella o ricotta 100g </a:t>
                      </a:r>
                    </a:p>
                  </a:txBody>
                  <a:tcPr marL="91450" marR="91450" marT="45725" marB="45725"/>
                </a:tc>
                <a:tc>
                  <a:txBody>
                    <a:bodyPr/>
                    <a:lstStyle/>
                    <a:p>
                      <a:pPr marL="0" marR="0" lvl="0" indent="0" algn="l" rtl="0">
                        <a:spcBef>
                          <a:spcPts val="0"/>
                        </a:spcBef>
                        <a:buSzPct val="25000"/>
                        <a:buNone/>
                      </a:pPr>
                      <a:r>
                        <a:rPr lang="it-IT" sz="1400"/>
                        <a:t>Petto di pollo, burro e salvia</a:t>
                      </a:r>
                    </a:p>
                    <a:p>
                      <a:pPr marL="0" marR="0" lvl="0" indent="0" algn="l" rtl="0">
                        <a:spcBef>
                          <a:spcPts val="0"/>
                        </a:spcBef>
                        <a:buSzPct val="25000"/>
                        <a:buNone/>
                      </a:pPr>
                      <a:r>
                        <a:rPr lang="it-IT" sz="1400"/>
                        <a:t>Pollo 90g</a:t>
                      </a:r>
                    </a:p>
                    <a:p>
                      <a:pPr marL="0" marR="0" lvl="0" indent="0" algn="l" rtl="0">
                        <a:spcBef>
                          <a:spcPts val="0"/>
                        </a:spcBef>
                        <a:buSzPct val="25000"/>
                        <a:buNone/>
                      </a:pPr>
                      <a:r>
                        <a:rPr lang="it-IT" sz="1400"/>
                        <a:t>Burro 5g</a:t>
                      </a:r>
                    </a:p>
                    <a:p>
                      <a:pPr marL="0" marR="0" lvl="0" indent="0" algn="l" rtl="0">
                        <a:spcBef>
                          <a:spcPts val="0"/>
                        </a:spcBef>
                        <a:buSzPct val="25000"/>
                        <a:buNone/>
                      </a:pPr>
                      <a:r>
                        <a:rPr lang="it-IT" sz="1400"/>
                        <a:t>Farina “00” </a:t>
                      </a:r>
                    </a:p>
                    <a:p>
                      <a:pPr marL="0" marR="0" lvl="0" indent="0" algn="l" rtl="0">
                        <a:spcBef>
                          <a:spcPts val="0"/>
                        </a:spcBef>
                        <a:buSzPct val="25000"/>
                        <a:buNone/>
                      </a:pPr>
                      <a:r>
                        <a:rPr lang="it-IT" sz="1400"/>
                        <a:t>Aromi, sale q.b. </a:t>
                      </a:r>
                    </a:p>
                  </a:txBody>
                  <a:tcPr marL="91450" marR="91450" marT="45725" marB="45725"/>
                </a:tc>
                <a:tc>
                  <a:txBody>
                    <a:bodyPr/>
                    <a:lstStyle/>
                    <a:p>
                      <a:pPr marL="0" marR="0" lvl="0" indent="0" algn="l" rtl="0">
                        <a:spcBef>
                          <a:spcPts val="0"/>
                        </a:spcBef>
                        <a:buSzPct val="25000"/>
                        <a:buNone/>
                      </a:pPr>
                      <a:r>
                        <a:rPr lang="it-IT" sz="1400" dirty="0" smtClean="0"/>
                        <a:t>Patate </a:t>
                      </a:r>
                      <a:r>
                        <a:rPr lang="it-IT" sz="1400" dirty="0" err="1"/>
                        <a:t>prezzemolate</a:t>
                      </a:r>
                      <a:r>
                        <a:rPr lang="it-IT" sz="1400" dirty="0"/>
                        <a:t> 200g</a:t>
                      </a:r>
                    </a:p>
                    <a:p>
                      <a:pPr marL="0" marR="0" lvl="0" indent="0" algn="l" rtl="0">
                        <a:spcBef>
                          <a:spcPts val="0"/>
                        </a:spcBef>
                        <a:buSzPct val="25000"/>
                        <a:buNone/>
                      </a:pPr>
                      <a:r>
                        <a:rPr lang="it-IT" sz="1400" dirty="0"/>
                        <a:t>Olio 7/10g</a:t>
                      </a:r>
                    </a:p>
                  </a:txBody>
                  <a:tcPr marL="91450" marR="91450" marT="45725" marB="45725"/>
                </a:tc>
                <a:tc>
                  <a:txBody>
                    <a:bodyPr/>
                    <a:lstStyle/>
                    <a:p>
                      <a:pPr marL="0" marR="0" lvl="0" indent="0" algn="l" rtl="0">
                        <a:spcBef>
                          <a:spcPts val="0"/>
                        </a:spcBef>
                        <a:buSzPct val="25000"/>
                        <a:buNone/>
                      </a:pPr>
                      <a:r>
                        <a:rPr lang="it-IT" sz="1400"/>
                        <a:t>Hamburger di carne bovina 90 g</a:t>
                      </a:r>
                    </a:p>
                    <a:p>
                      <a:pPr marL="0" marR="0" lvl="0" indent="0" algn="l" rtl="0">
                        <a:spcBef>
                          <a:spcPts val="0"/>
                        </a:spcBef>
                        <a:buSzPct val="25000"/>
                        <a:buNone/>
                      </a:pPr>
                      <a:r>
                        <a:rPr lang="it-IT" sz="1400"/>
                        <a:t>Sale e pepe q.b. </a:t>
                      </a:r>
                    </a:p>
                  </a:txBody>
                  <a:tcPr marL="91450" marR="91450" marT="45725" marB="45725"/>
                </a:tc>
                <a:tc>
                  <a:txBody>
                    <a:bodyPr/>
                    <a:lstStyle/>
                    <a:p>
                      <a:pPr marL="0" marR="0" lvl="0" indent="0" algn="l" rtl="0">
                        <a:spcBef>
                          <a:spcPts val="0"/>
                        </a:spcBef>
                        <a:buSzPct val="25000"/>
                        <a:buNone/>
                      </a:pPr>
                      <a:r>
                        <a:rPr lang="it-IT" sz="1400" dirty="0" smtClean="0"/>
                        <a:t>Pesce </a:t>
                      </a:r>
                      <a:r>
                        <a:rPr lang="it-IT" sz="1400" dirty="0"/>
                        <a:t>al forno</a:t>
                      </a:r>
                    </a:p>
                    <a:p>
                      <a:pPr marL="0" marR="0" lvl="0" indent="0" algn="l" rtl="0">
                        <a:spcBef>
                          <a:spcPts val="0"/>
                        </a:spcBef>
                        <a:buSzPct val="25000"/>
                        <a:buNone/>
                      </a:pPr>
                      <a:r>
                        <a:rPr lang="it-IT" sz="1400" dirty="0"/>
                        <a:t>Pesce tipo:platessa 110g</a:t>
                      </a:r>
                    </a:p>
                    <a:p>
                      <a:pPr marL="0" marR="0" lvl="0" indent="0" algn="l" rtl="0">
                        <a:spcBef>
                          <a:spcPts val="0"/>
                        </a:spcBef>
                        <a:buSzPct val="25000"/>
                        <a:buNone/>
                      </a:pPr>
                      <a:r>
                        <a:rPr lang="it-IT" sz="1400" dirty="0"/>
                        <a:t>Olio7/10g</a:t>
                      </a:r>
                    </a:p>
                    <a:p>
                      <a:pPr marL="0" marR="0" lvl="0" indent="0" algn="l" rtl="0">
                        <a:spcBef>
                          <a:spcPts val="0"/>
                        </a:spcBef>
                        <a:buSzPct val="25000"/>
                        <a:buNone/>
                      </a:pPr>
                      <a:r>
                        <a:rPr lang="it-IT" sz="1400" dirty="0"/>
                        <a:t>Pangrattato,limone q.b.</a:t>
                      </a:r>
                    </a:p>
                  </a:txBody>
                  <a:tcPr marL="91450" marR="91450" marT="45725" marB="45725"/>
                </a:tc>
                <a:extLst>
                  <a:ext uri="{0D108BD9-81ED-4DB2-BD59-A6C34878D82A}">
                    <a16:rowId xmlns:a16="http://schemas.microsoft.com/office/drawing/2014/main" val="10002"/>
                  </a:ext>
                </a:extLst>
              </a:tr>
              <a:tr h="1289250">
                <a:tc>
                  <a:txBody>
                    <a:bodyPr/>
                    <a:lstStyle/>
                    <a:p>
                      <a:pPr marL="0" marR="0" lvl="0" indent="0" algn="l" rtl="0">
                        <a:spcBef>
                          <a:spcPts val="0"/>
                        </a:spcBef>
                        <a:buSzPct val="25000"/>
                        <a:buNone/>
                      </a:pPr>
                      <a:r>
                        <a:rPr lang="it-IT" sz="1400"/>
                        <a:t>Verdure lesse 150g</a:t>
                      </a:r>
                    </a:p>
                    <a:p>
                      <a:pPr marL="0" marR="0" lvl="0" indent="0" algn="l" rtl="0">
                        <a:spcBef>
                          <a:spcPts val="0"/>
                        </a:spcBef>
                        <a:buSzPct val="25000"/>
                        <a:buNone/>
                      </a:pPr>
                      <a:r>
                        <a:rPr lang="it-IT" sz="1400"/>
                        <a:t>Olio 6g</a:t>
                      </a:r>
                    </a:p>
                  </a:txBody>
                  <a:tcPr marL="91450" marR="91450" marT="45725" marB="45725"/>
                </a:tc>
                <a:tc>
                  <a:txBody>
                    <a:bodyPr/>
                    <a:lstStyle/>
                    <a:p>
                      <a:pPr marL="0" marR="0" lvl="0" indent="0" algn="l" rtl="0">
                        <a:spcBef>
                          <a:spcPts val="0"/>
                        </a:spcBef>
                        <a:buSzPct val="25000"/>
                        <a:buNone/>
                      </a:pPr>
                      <a:endParaRPr sz="1400"/>
                    </a:p>
                  </a:txBody>
                  <a:tcPr marL="91450" marR="91450" marT="45725" marB="45725"/>
                </a:tc>
                <a:tc>
                  <a:txBody>
                    <a:bodyPr/>
                    <a:lstStyle/>
                    <a:p>
                      <a:pPr marL="0" marR="0" lvl="0" indent="0" algn="l" rtl="0">
                        <a:spcBef>
                          <a:spcPts val="0"/>
                        </a:spcBef>
                        <a:buSzPct val="25000"/>
                        <a:buNone/>
                      </a:pPr>
                      <a:endParaRPr sz="1400"/>
                    </a:p>
                  </a:txBody>
                  <a:tcPr marL="91450" marR="91450" marT="45725" marB="45725"/>
                </a:tc>
                <a:tc>
                  <a:txBody>
                    <a:bodyPr/>
                    <a:lstStyle/>
                    <a:p>
                      <a:pPr marL="0" marR="0" lvl="0" indent="0" algn="l" rtl="0">
                        <a:spcBef>
                          <a:spcPts val="0"/>
                        </a:spcBef>
                        <a:buSzPct val="25000"/>
                        <a:buNone/>
                      </a:pPr>
                      <a:r>
                        <a:rPr lang="it-IT" sz="1400" dirty="0" smtClean="0"/>
                        <a:t>Carciofi </a:t>
                      </a:r>
                      <a:r>
                        <a:rPr lang="it-IT" sz="1400" dirty="0"/>
                        <a:t>gratinati 100g </a:t>
                      </a:r>
                    </a:p>
                    <a:p>
                      <a:pPr marL="0" marR="0" lvl="0" indent="0" algn="l" rtl="0">
                        <a:spcBef>
                          <a:spcPts val="0"/>
                        </a:spcBef>
                        <a:buSzPct val="25000"/>
                        <a:buNone/>
                      </a:pPr>
                      <a:r>
                        <a:rPr lang="it-IT" sz="1400" dirty="0"/>
                        <a:t>Pecorino 8 g </a:t>
                      </a:r>
                    </a:p>
                    <a:p>
                      <a:pPr marL="0" marR="0" lvl="0" indent="0" algn="l" rtl="0">
                        <a:spcBef>
                          <a:spcPts val="0"/>
                        </a:spcBef>
                        <a:buSzPct val="25000"/>
                        <a:buNone/>
                      </a:pPr>
                      <a:r>
                        <a:rPr lang="it-IT" sz="1400" dirty="0"/>
                        <a:t>Olio 10g </a:t>
                      </a:r>
                    </a:p>
                    <a:p>
                      <a:pPr marL="0" marR="0" lvl="0" indent="0" algn="l" rtl="0">
                        <a:spcBef>
                          <a:spcPts val="0"/>
                        </a:spcBef>
                        <a:buSzPct val="25000"/>
                        <a:buNone/>
                      </a:pPr>
                      <a:r>
                        <a:rPr lang="it-IT" sz="1400" dirty="0"/>
                        <a:t>Pangrattato 10g </a:t>
                      </a:r>
                    </a:p>
                  </a:txBody>
                  <a:tcPr marL="91450" marR="91450" marT="45725" marB="45725"/>
                </a:tc>
                <a:tc>
                  <a:txBody>
                    <a:bodyPr/>
                    <a:lstStyle/>
                    <a:p>
                      <a:pPr marL="0" marR="0" lvl="0" indent="0" algn="l" rtl="0">
                        <a:spcBef>
                          <a:spcPts val="0"/>
                        </a:spcBef>
                        <a:buSzPct val="25000"/>
                        <a:buNone/>
                      </a:pPr>
                      <a:r>
                        <a:rPr lang="it-IT" sz="1400" dirty="0" smtClean="0"/>
                        <a:t>Purè </a:t>
                      </a:r>
                      <a:r>
                        <a:rPr lang="it-IT" sz="1400" dirty="0"/>
                        <a:t>patate 150g</a:t>
                      </a:r>
                    </a:p>
                    <a:p>
                      <a:pPr marL="0" marR="0" lvl="0" indent="0" algn="l" rtl="0">
                        <a:spcBef>
                          <a:spcPts val="0"/>
                        </a:spcBef>
                        <a:buSzPct val="25000"/>
                        <a:buNone/>
                      </a:pPr>
                      <a:r>
                        <a:rPr lang="it-IT" sz="1400" dirty="0"/>
                        <a:t>Latte 70g</a:t>
                      </a:r>
                    </a:p>
                    <a:p>
                      <a:pPr marL="0" marR="0" lvl="0" indent="0" algn="l" rtl="0">
                        <a:spcBef>
                          <a:spcPts val="0"/>
                        </a:spcBef>
                        <a:buSzPct val="25000"/>
                        <a:buNone/>
                      </a:pPr>
                      <a:r>
                        <a:rPr lang="it-IT" sz="1400" dirty="0"/>
                        <a:t>Burro 8g</a:t>
                      </a:r>
                    </a:p>
                    <a:p>
                      <a:pPr marL="0" marR="0" lvl="0" indent="0" algn="l" rtl="0">
                        <a:spcBef>
                          <a:spcPts val="0"/>
                        </a:spcBef>
                        <a:buSzPct val="25000"/>
                        <a:buNone/>
                      </a:pPr>
                      <a:r>
                        <a:rPr lang="it-IT" sz="1400" dirty="0"/>
                        <a:t>Parmigiano q.b.</a:t>
                      </a:r>
                    </a:p>
                  </a:txBody>
                  <a:tcPr marL="91450" marR="91450" marT="45725" marB="45725"/>
                </a:tc>
                <a:extLst>
                  <a:ext uri="{0D108BD9-81ED-4DB2-BD59-A6C34878D82A}">
                    <a16:rowId xmlns:a16="http://schemas.microsoft.com/office/drawing/2014/main" val="10003"/>
                  </a:ext>
                </a:extLst>
              </a:tr>
              <a:tr h="367200">
                <a:tc>
                  <a:txBody>
                    <a:bodyPr/>
                    <a:lstStyle/>
                    <a:p>
                      <a:pPr marL="0" marR="0" lvl="0" indent="0" algn="l" rtl="0">
                        <a:spcBef>
                          <a:spcPts val="0"/>
                        </a:spcBef>
                        <a:buSzPct val="25000"/>
                        <a:buNone/>
                      </a:pPr>
                      <a:endParaRPr sz="1400"/>
                    </a:p>
                  </a:txBody>
                  <a:tcPr marL="91450" marR="91450" marT="45725" marB="45725"/>
                </a:tc>
                <a:tc>
                  <a:txBody>
                    <a:bodyPr/>
                    <a:lstStyle/>
                    <a:p>
                      <a:pPr marL="0" marR="0" lvl="0" indent="0" algn="l" rtl="0">
                        <a:spcBef>
                          <a:spcPts val="0"/>
                        </a:spcBef>
                        <a:buSzPct val="25000"/>
                        <a:buNone/>
                      </a:pPr>
                      <a:endParaRPr sz="1400"/>
                    </a:p>
                  </a:txBody>
                  <a:tcPr marL="91450" marR="91450" marT="45725" marB="45725"/>
                </a:tc>
                <a:tc>
                  <a:txBody>
                    <a:bodyPr/>
                    <a:lstStyle/>
                    <a:p>
                      <a:pPr marL="0" marR="0" lvl="0" indent="0" algn="l" rtl="0">
                        <a:spcBef>
                          <a:spcPts val="0"/>
                        </a:spcBef>
                        <a:buSzPct val="25000"/>
                        <a:buNone/>
                      </a:pPr>
                      <a:endParaRPr sz="1400"/>
                    </a:p>
                  </a:txBody>
                  <a:tcPr marL="91450" marR="91450" marT="45725" marB="45725"/>
                </a:tc>
                <a:tc>
                  <a:txBody>
                    <a:bodyPr/>
                    <a:lstStyle/>
                    <a:p>
                      <a:pPr marL="0" marR="0" lvl="0" indent="0" algn="l" rtl="0">
                        <a:spcBef>
                          <a:spcPts val="0"/>
                        </a:spcBef>
                        <a:buSzPct val="25000"/>
                        <a:buNone/>
                      </a:pPr>
                      <a:r>
                        <a:rPr lang="it-IT" sz="1400" dirty="0" smtClean="0"/>
                        <a:t>torta </a:t>
                      </a:r>
                      <a:r>
                        <a:rPr lang="it-IT" sz="1400" dirty="0"/>
                        <a:t>alle mele 100g </a:t>
                      </a:r>
                    </a:p>
                  </a:txBody>
                  <a:tcPr marL="91450" marR="91450" marT="45725" marB="45725"/>
                </a:tc>
                <a:tc>
                  <a:txBody>
                    <a:bodyPr/>
                    <a:lstStyle/>
                    <a:p>
                      <a:pPr marL="0" marR="0" lvl="0" indent="0" algn="l" rtl="0">
                        <a:spcBef>
                          <a:spcPts val="0"/>
                        </a:spcBef>
                        <a:buSzPct val="25000"/>
                        <a:buNone/>
                      </a:pPr>
                      <a:endParaRPr sz="14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transition spd="med" advClick="0" advTm="11201">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ctrTitle"/>
          </p:nvPr>
        </p:nvSpPr>
        <p:spPr>
          <a:xfrm>
            <a:off x="683575" y="260648"/>
            <a:ext cx="7772400" cy="703500"/>
          </a:xfrm>
          <a:prstGeom prst="rect">
            <a:avLst/>
          </a:prstGeom>
          <a:noFill/>
          <a:ln>
            <a:noFill/>
          </a:ln>
        </p:spPr>
        <p:txBody>
          <a:bodyPr lIns="91425" tIns="45700" rIns="91425" bIns="45700" anchor="b" anchorCtr="0">
            <a:noAutofit/>
          </a:bodyPr>
          <a:lstStyle/>
          <a:p>
            <a:pPr marL="484632" marR="0" lvl="0" indent="-2031" algn="ctr" rtl="0">
              <a:spcBef>
                <a:spcPts val="0"/>
              </a:spcBef>
              <a:buClr>
                <a:srgbClr val="F07C6A"/>
              </a:buClr>
              <a:buSzPct val="25000"/>
              <a:buFont typeface="Overlock"/>
              <a:buNone/>
            </a:pPr>
            <a:r>
              <a:rPr lang="it-IT" sz="3600" b="0" i="0" u="none" strike="noStrike" cap="none">
                <a:solidFill>
                  <a:srgbClr val="F07C6A"/>
                </a:solidFill>
                <a:latin typeface="Overlock"/>
                <a:ea typeface="Overlock"/>
                <a:cs typeface="Overlock"/>
                <a:sym typeface="Overlock"/>
              </a:rPr>
              <a:t>Com’è costituita un’azienda. </a:t>
            </a:r>
          </a:p>
        </p:txBody>
      </p:sp>
      <p:sp>
        <p:nvSpPr>
          <p:cNvPr id="182" name="Shape 182"/>
          <p:cNvSpPr txBox="1">
            <a:spLocks noGrp="1"/>
          </p:cNvSpPr>
          <p:nvPr>
            <p:ph type="subTitle" idx="1"/>
          </p:nvPr>
        </p:nvSpPr>
        <p:spPr>
          <a:xfrm>
            <a:off x="251519" y="1844824"/>
            <a:ext cx="8568951" cy="4032448"/>
          </a:xfrm>
          <a:prstGeom prst="rect">
            <a:avLst/>
          </a:prstGeom>
          <a:noFill/>
          <a:ln>
            <a:noFill/>
          </a:ln>
        </p:spPr>
        <p:txBody>
          <a:bodyPr lIns="91425" tIns="45700" rIns="91425" bIns="45700" anchor="t" anchorCtr="0">
            <a:noAutofit/>
          </a:bodyPr>
          <a:lstStyle/>
          <a:p>
            <a:pPr marL="0" marR="36576" lvl="0" indent="0" algn="l" rtl="0">
              <a:lnSpc>
                <a:spcPct val="80000"/>
              </a:lnSpc>
              <a:spcBef>
                <a:spcPts val="0"/>
              </a:spcBef>
              <a:spcAft>
                <a:spcPts val="0"/>
              </a:spcAft>
              <a:buClr>
                <a:schemeClr val="accent1"/>
              </a:buClr>
              <a:buSzPct val="25000"/>
              <a:buFont typeface="Noto Sans Symbols"/>
              <a:buNone/>
            </a:pPr>
            <a:r>
              <a:rPr lang="it-IT" sz="1800" b="0" i="0" u="none" strike="noStrike" cap="none" dirty="0">
                <a:solidFill>
                  <a:schemeClr val="lt1"/>
                </a:solidFill>
                <a:latin typeface="Century Gothic" pitchFamily="34" charset="0"/>
                <a:ea typeface="Overlock"/>
                <a:cs typeface="Overlock"/>
                <a:sym typeface="Overlock"/>
              </a:rPr>
              <a:t>L’</a:t>
            </a:r>
            <a:r>
              <a:rPr lang="it-IT" sz="1800" b="0" i="0" u="none" strike="noStrike" cap="none" dirty="0">
                <a:solidFill>
                  <a:srgbClr val="FF0000"/>
                </a:solidFill>
                <a:latin typeface="Century Gothic" pitchFamily="34" charset="0"/>
                <a:ea typeface="Overlock"/>
                <a:cs typeface="Overlock"/>
                <a:sym typeface="Overlock"/>
              </a:rPr>
              <a:t>azienda </a:t>
            </a:r>
            <a:r>
              <a:rPr lang="it-IT" sz="1800" b="0" i="0" u="none" strike="noStrike" cap="none" dirty="0">
                <a:solidFill>
                  <a:schemeClr val="lt1"/>
                </a:solidFill>
                <a:latin typeface="Century Gothic" pitchFamily="34" charset="0"/>
                <a:ea typeface="Overlock"/>
                <a:cs typeface="Overlock"/>
                <a:sym typeface="Overlock"/>
              </a:rPr>
              <a:t>è un’organizzazione  durevole di persone e di beni che compie una serie di operazioni con il fine di soddisfare i bisogni umani. </a:t>
            </a:r>
          </a:p>
          <a:p>
            <a:pPr marL="0" marR="36576" lvl="0" indent="0" algn="l" rtl="0">
              <a:lnSpc>
                <a:spcPct val="80000"/>
              </a:lnSpc>
              <a:spcBef>
                <a:spcPts val="0"/>
              </a:spcBef>
              <a:spcAft>
                <a:spcPts val="0"/>
              </a:spcAft>
              <a:buClr>
                <a:schemeClr val="accent1"/>
              </a:buClr>
              <a:buSzPct val="25000"/>
              <a:buFont typeface="Noto Sans Symbols"/>
              <a:buNone/>
            </a:pPr>
            <a:r>
              <a:rPr lang="it-IT" sz="1800" b="0" i="0" u="none" strike="noStrike" cap="none" dirty="0">
                <a:solidFill>
                  <a:schemeClr val="lt1"/>
                </a:solidFill>
                <a:latin typeface="Century Gothic" pitchFamily="34" charset="0"/>
                <a:ea typeface="Overlock"/>
                <a:cs typeface="Overlock"/>
                <a:sym typeface="Overlock"/>
              </a:rPr>
              <a:t>Gli elementi costituivi dell’azienda sono: </a:t>
            </a:r>
          </a:p>
          <a:p>
            <a:pPr marL="0" marR="36576" lvl="0" indent="0" algn="l" rtl="0">
              <a:lnSpc>
                <a:spcPct val="80000"/>
              </a:lnSpc>
              <a:spcBef>
                <a:spcPts val="0"/>
              </a:spcBef>
              <a:spcAft>
                <a:spcPts val="0"/>
              </a:spcAft>
              <a:buClr>
                <a:schemeClr val="accent1"/>
              </a:buClr>
              <a:buSzPct val="78352"/>
              <a:buFont typeface="Arial"/>
              <a:buChar char="•"/>
            </a:pPr>
            <a:r>
              <a:rPr lang="it-IT" sz="1800" b="0" i="0" u="none" strike="noStrike" cap="none" dirty="0">
                <a:solidFill>
                  <a:schemeClr val="lt1"/>
                </a:solidFill>
                <a:latin typeface="Century Gothic" pitchFamily="34" charset="0"/>
                <a:ea typeface="Overlock"/>
                <a:cs typeface="Overlock"/>
                <a:sym typeface="Overlock"/>
              </a:rPr>
              <a:t> l’</a:t>
            </a:r>
            <a:r>
              <a:rPr lang="it-IT" sz="1800" b="0" i="0" u="none" strike="noStrike" cap="none" dirty="0">
                <a:solidFill>
                  <a:srgbClr val="FF0000"/>
                </a:solidFill>
                <a:latin typeface="Century Gothic" pitchFamily="34" charset="0"/>
                <a:ea typeface="Overlock"/>
                <a:cs typeface="Overlock"/>
                <a:sym typeface="Overlock"/>
              </a:rPr>
              <a:t>organizzazione durevole</a:t>
            </a:r>
            <a:r>
              <a:rPr lang="it-IT" sz="1800" b="0" i="0" u="none" strike="noStrike" cap="none" dirty="0">
                <a:solidFill>
                  <a:schemeClr val="lt1"/>
                </a:solidFill>
                <a:latin typeface="Century Gothic" pitchFamily="34" charset="0"/>
                <a:ea typeface="Overlock"/>
                <a:cs typeface="Overlock"/>
                <a:sym typeface="Overlock"/>
              </a:rPr>
              <a:t>, destinata a durare nel tempo. Le aziende vengono costituite per rimanere in vita per </a:t>
            </a:r>
            <a:r>
              <a:rPr lang="it-IT" sz="1800" b="0" i="0" u="none" strike="noStrike" cap="none" dirty="0" smtClean="0">
                <a:solidFill>
                  <a:schemeClr val="lt1"/>
                </a:solidFill>
                <a:latin typeface="Century Gothic" pitchFamily="34" charset="0"/>
                <a:ea typeface="Overlock"/>
                <a:cs typeface="Overlock"/>
                <a:sym typeface="Overlock"/>
              </a:rPr>
              <a:t>periodi </a:t>
            </a:r>
            <a:r>
              <a:rPr lang="it-IT" sz="1800" b="0" i="0" u="none" strike="noStrike" cap="none" dirty="0">
                <a:solidFill>
                  <a:schemeClr val="lt1"/>
                </a:solidFill>
                <a:latin typeface="Century Gothic" pitchFamily="34" charset="0"/>
                <a:ea typeface="Overlock"/>
                <a:cs typeface="Overlock"/>
                <a:sym typeface="Overlock"/>
              </a:rPr>
              <a:t>di tempo indeterminati o, comunque, per lunghi periodi. Per esempio chi apre un ristorante lo fa con lo scopo di farlo durare nel tempo.</a:t>
            </a:r>
          </a:p>
          <a:p>
            <a:pPr marL="0" marR="36576" lvl="0" indent="0" algn="l" rtl="0">
              <a:lnSpc>
                <a:spcPct val="80000"/>
              </a:lnSpc>
              <a:spcBef>
                <a:spcPts val="0"/>
              </a:spcBef>
              <a:spcAft>
                <a:spcPts val="0"/>
              </a:spcAft>
              <a:buClr>
                <a:schemeClr val="accent1"/>
              </a:buClr>
              <a:buSzPct val="78352"/>
              <a:buFont typeface="Arial"/>
              <a:buChar char="•"/>
            </a:pPr>
            <a:r>
              <a:rPr lang="it-IT" sz="1800" b="0" i="0" u="none" strike="noStrike" cap="none" dirty="0">
                <a:solidFill>
                  <a:schemeClr val="lt1"/>
                </a:solidFill>
                <a:latin typeface="Century Gothic" pitchFamily="34" charset="0"/>
                <a:ea typeface="Overlock"/>
                <a:cs typeface="Overlock"/>
                <a:sym typeface="Overlock"/>
              </a:rPr>
              <a:t> le </a:t>
            </a:r>
            <a:r>
              <a:rPr lang="it-IT" sz="1800" b="0" i="0" u="none" strike="noStrike" cap="none" dirty="0">
                <a:solidFill>
                  <a:srgbClr val="FF0000"/>
                </a:solidFill>
                <a:latin typeface="Century Gothic" pitchFamily="34" charset="0"/>
                <a:ea typeface="Overlock"/>
                <a:cs typeface="Overlock"/>
                <a:sym typeface="Overlock"/>
              </a:rPr>
              <a:t>persone </a:t>
            </a:r>
            <a:r>
              <a:rPr lang="it-IT" sz="1800" b="0" i="0" u="none" strike="noStrike" cap="none" dirty="0">
                <a:solidFill>
                  <a:schemeClr val="lt1"/>
                </a:solidFill>
                <a:latin typeface="Century Gothic" pitchFamily="34" charset="0"/>
                <a:ea typeface="Overlock"/>
                <a:cs typeface="Overlock"/>
                <a:sym typeface="Overlock"/>
              </a:rPr>
              <a:t>(risorse umane) operano all’interno dell’organizzazione </a:t>
            </a:r>
            <a:r>
              <a:rPr lang="it-IT" sz="1800" b="0" i="0" u="none" strike="noStrike" cap="none" dirty="0" smtClean="0">
                <a:solidFill>
                  <a:schemeClr val="lt1"/>
                </a:solidFill>
                <a:latin typeface="Century Gothic" pitchFamily="34" charset="0"/>
                <a:ea typeface="Overlock"/>
                <a:cs typeface="Overlock"/>
                <a:sym typeface="Overlock"/>
              </a:rPr>
              <a:t>dove svolgono </a:t>
            </a:r>
            <a:r>
              <a:rPr lang="it-IT" sz="1800" b="0" i="0" u="none" strike="noStrike" cap="none" dirty="0">
                <a:solidFill>
                  <a:schemeClr val="lt1"/>
                </a:solidFill>
                <a:latin typeface="Century Gothic" pitchFamily="34" charset="0"/>
                <a:ea typeface="Overlock"/>
                <a:cs typeface="Overlock"/>
                <a:sym typeface="Overlock"/>
              </a:rPr>
              <a:t>funzioni e compiti diversi, sia manuali che intellettuali, in base al loro livello di responsabilità. Se il ristorante è di piccoli dimensioni, al suo interno lavorerà solo il proprietario, magari avvalendosi della collaborazione dei suoi </a:t>
            </a:r>
            <a:r>
              <a:rPr lang="it-IT" sz="1800" b="0" i="0" u="none" strike="noStrike" cap="none" dirty="0" smtClean="0">
                <a:solidFill>
                  <a:schemeClr val="lt1"/>
                </a:solidFill>
                <a:latin typeface="Century Gothic" pitchFamily="34" charset="0"/>
                <a:ea typeface="Overlock"/>
                <a:cs typeface="Overlock"/>
                <a:sym typeface="Overlock"/>
              </a:rPr>
              <a:t>familiari</a:t>
            </a:r>
            <a:r>
              <a:rPr lang="it-IT" sz="1800" b="0" i="0" u="none" strike="noStrike" cap="none" dirty="0">
                <a:solidFill>
                  <a:schemeClr val="lt1"/>
                </a:solidFill>
                <a:latin typeface="Century Gothic" pitchFamily="34" charset="0"/>
                <a:ea typeface="Overlock"/>
                <a:cs typeface="Overlock"/>
                <a:sym typeface="Overlock"/>
              </a:rPr>
              <a:t>. Ma se il ristorante assume dimensioni maggiori il proprietario necessita della collaborazione di altri soggetti, come il cuoco e i camerieri. </a:t>
            </a:r>
          </a:p>
          <a:p>
            <a:pPr marL="0" marR="36576" lvl="0" indent="0" algn="l" rtl="0">
              <a:lnSpc>
                <a:spcPct val="80000"/>
              </a:lnSpc>
              <a:spcBef>
                <a:spcPts val="0"/>
              </a:spcBef>
              <a:buClr>
                <a:schemeClr val="accent1"/>
              </a:buClr>
              <a:buSzPct val="78352"/>
              <a:buFont typeface="Arial"/>
              <a:buChar char="•"/>
            </a:pPr>
            <a:r>
              <a:rPr lang="it-IT" sz="1800" b="0" i="0" u="none" strike="noStrike" cap="none" dirty="0">
                <a:solidFill>
                  <a:schemeClr val="lt1"/>
                </a:solidFill>
                <a:latin typeface="Century Gothic" pitchFamily="34" charset="0"/>
                <a:ea typeface="Overlock"/>
                <a:cs typeface="Overlock"/>
                <a:sym typeface="Overlock"/>
              </a:rPr>
              <a:t> i </a:t>
            </a:r>
            <a:r>
              <a:rPr lang="it-IT" sz="1800" b="0" i="0" u="none" strike="noStrike" cap="none" dirty="0">
                <a:solidFill>
                  <a:srgbClr val="FF0000"/>
                </a:solidFill>
                <a:latin typeface="Century Gothic" pitchFamily="34" charset="0"/>
                <a:ea typeface="Overlock"/>
                <a:cs typeface="Overlock"/>
                <a:sym typeface="Overlock"/>
              </a:rPr>
              <a:t>beni economici</a:t>
            </a:r>
            <a:r>
              <a:rPr lang="it-IT" sz="1800" b="0" i="0" u="none" strike="noStrike" cap="none" dirty="0">
                <a:solidFill>
                  <a:schemeClr val="lt1"/>
                </a:solidFill>
                <a:latin typeface="Century Gothic" pitchFamily="34" charset="0"/>
                <a:ea typeface="Overlock"/>
                <a:cs typeface="Overlock"/>
                <a:sym typeface="Overlock"/>
              </a:rPr>
              <a:t>, costituiscono il patrimonio dell’azienda e sono destinati a essere utilizzati o venduti per lo svolgimento dell’attività. Alcuni beni possono essere utilizzati più volte ossia i (beni durevoli), altri, invece, sono destinati a essere impiegati una sola volta in quanto vengono “consumati” nell’utilizzo (beni a breve circolo di utilizzo). </a:t>
            </a:r>
          </a:p>
        </p:txBody>
      </p:sp>
    </p:spTree>
  </p:cSld>
  <p:clrMapOvr>
    <a:masterClrMapping/>
  </p:clrMapOvr>
  <p:transition spd="med" advClick="0" advTm="11013">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457200" y="568238"/>
            <a:ext cx="8229600" cy="5721600"/>
          </a:xfrm>
          <a:prstGeom prst="rect">
            <a:avLst/>
          </a:prstGeom>
          <a:noFill/>
          <a:ln>
            <a:noFill/>
          </a:ln>
        </p:spPr>
        <p:txBody>
          <a:bodyPr lIns="91425" tIns="45700" rIns="91425" bIns="45700" anchor="t" anchorCtr="0">
            <a:noAutofit/>
          </a:bodyPr>
          <a:lstStyle/>
          <a:p>
            <a:pPr marL="448056" marR="0" lvl="0" indent="-384556" algn="l" rtl="0">
              <a:lnSpc>
                <a:spcPct val="90000"/>
              </a:lnSpc>
              <a:spcBef>
                <a:spcPts val="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pitchFamily="34" charset="0"/>
                <a:ea typeface="Overlock"/>
                <a:cs typeface="Overlock"/>
                <a:sym typeface="Overlock"/>
              </a:rPr>
              <a:t>Le </a:t>
            </a:r>
            <a:r>
              <a:rPr lang="it-IT" sz="1800" b="0" i="0" u="none" strike="noStrike" cap="none" dirty="0">
                <a:solidFill>
                  <a:srgbClr val="FF0000"/>
                </a:solidFill>
                <a:latin typeface="Century Gothic" pitchFamily="34" charset="0"/>
                <a:ea typeface="Overlock"/>
                <a:cs typeface="Overlock"/>
                <a:sym typeface="Overlock"/>
              </a:rPr>
              <a:t>operazioni</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smtClean="0">
                <a:solidFill>
                  <a:schemeClr val="lt1"/>
                </a:solidFill>
                <a:latin typeface="Century Gothic" pitchFamily="34" charset="0"/>
                <a:ea typeface="Overlock"/>
                <a:cs typeface="Overlock"/>
                <a:sym typeface="Overlock"/>
              </a:rPr>
              <a:t>effettuate </a:t>
            </a:r>
            <a:r>
              <a:rPr lang="it-IT" sz="1800" b="0" i="0" u="none" strike="noStrike" cap="none" dirty="0">
                <a:solidFill>
                  <a:schemeClr val="lt1"/>
                </a:solidFill>
                <a:latin typeface="Century Gothic" pitchFamily="34" charset="0"/>
                <a:ea typeface="Overlock"/>
                <a:cs typeface="Overlock"/>
                <a:sym typeface="Overlock"/>
              </a:rPr>
              <a:t>dai soggetti interni all’azienda per raggiungere lo scopo per la quale essa è stata costituita. Le operazioni aziendali devono essere tra loro strettamente coordinate e collegate per evitare sprechi di risorse economiche. Il proprietario del ristorante deve accordarsi con il cliente sul menu da servire, sul numero dei coperti e il prezzo pro-capite. </a:t>
            </a:r>
          </a:p>
          <a:p>
            <a:pPr marL="448056" marR="0" lvl="0" indent="-384556" algn="l" rtl="0">
              <a:lnSpc>
                <a:spcPct val="90000"/>
              </a:lnSpc>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pitchFamily="34" charset="0"/>
                <a:ea typeface="Overlock"/>
                <a:cs typeface="Overlock"/>
                <a:sym typeface="Overlock"/>
              </a:rPr>
              <a:t>Il </a:t>
            </a:r>
            <a:r>
              <a:rPr lang="it-IT" sz="1800" b="0" i="0" u="none" strike="noStrike" cap="none" dirty="0">
                <a:solidFill>
                  <a:srgbClr val="FF0000"/>
                </a:solidFill>
                <a:latin typeface="Century Gothic" pitchFamily="34" charset="0"/>
                <a:ea typeface="Overlock"/>
                <a:cs typeface="Overlock"/>
                <a:sym typeface="Overlock"/>
              </a:rPr>
              <a:t>fine</a:t>
            </a:r>
            <a:r>
              <a:rPr lang="it-IT" sz="1800" b="0" i="0" u="none" strike="noStrike" cap="none" dirty="0">
                <a:solidFill>
                  <a:schemeClr val="lt1"/>
                </a:solidFill>
                <a:latin typeface="Century Gothic" pitchFamily="34" charset="0"/>
                <a:ea typeface="Overlock"/>
                <a:cs typeface="Overlock"/>
                <a:sym typeface="Overlock"/>
              </a:rPr>
              <a:t>, cioè lo scopo per il quale è costituita l’azienda, che è quello di soddisfare i bisogni umani, pubblici o privati. Il ristorante ha come fine quello di fornire ai propri clienti un servizio che soddisfi in pieno le loro esigenze. </a:t>
            </a:r>
          </a:p>
          <a:p>
            <a:pPr marL="448056" marR="0" lvl="0" indent="-384556" algn="l" rtl="0">
              <a:lnSpc>
                <a:spcPct val="90000"/>
              </a:lnSpc>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pitchFamily="34" charset="0"/>
                <a:ea typeface="Overlock"/>
                <a:cs typeface="Overlock"/>
                <a:sym typeface="Overlock"/>
              </a:rPr>
              <a:t>Aziende profit </a:t>
            </a:r>
            <a:r>
              <a:rPr lang="it-IT" sz="1800" b="0" i="0" u="none" strike="noStrike" cap="none" dirty="0" err="1">
                <a:solidFill>
                  <a:schemeClr val="lt1"/>
                </a:solidFill>
                <a:latin typeface="Century Gothic" pitchFamily="34" charset="0"/>
                <a:ea typeface="Overlock"/>
                <a:cs typeface="Overlock"/>
                <a:sym typeface="Overlock"/>
              </a:rPr>
              <a:t>oriented</a:t>
            </a:r>
            <a:r>
              <a:rPr lang="it-IT" sz="1800" b="0" i="0" u="none" strike="noStrike" cap="none" dirty="0">
                <a:solidFill>
                  <a:schemeClr val="lt1"/>
                </a:solidFill>
                <a:latin typeface="Century Gothic" pitchFamily="34" charset="0"/>
                <a:ea typeface="Overlock"/>
                <a:cs typeface="Overlock"/>
                <a:sym typeface="Overlock"/>
              </a:rPr>
              <a:t> quando l’attività svolta è finalizzata a ottenere un utile (profitto) cioè un guadagno per il soggetto che ha costituito l’azienda.  Si ha un profitto quando al termine del periodo di riferimento, i ricavi sono maggiori dei coti </a:t>
            </a:r>
          </a:p>
          <a:p>
            <a:pPr marL="448056" marR="0" lvl="0" indent="-384556" algn="ctr" rtl="0">
              <a:lnSpc>
                <a:spcPct val="90000"/>
              </a:lnSpc>
              <a:spcBef>
                <a:spcPts val="360"/>
              </a:spcBef>
              <a:spcAft>
                <a:spcPts val="0"/>
              </a:spcAft>
              <a:buClr>
                <a:schemeClr val="accent1"/>
              </a:buClr>
              <a:buSzPct val="25000"/>
              <a:buFont typeface="Noto Sans Symbols"/>
              <a:buNone/>
            </a:pPr>
            <a:r>
              <a:rPr lang="it-IT" sz="1800" b="0" i="0" u="none" strike="noStrike" cap="none" dirty="0">
                <a:solidFill>
                  <a:srgbClr val="FF0000"/>
                </a:solidFill>
                <a:latin typeface="Century Gothic" pitchFamily="34" charset="0"/>
                <a:ea typeface="Overlock"/>
                <a:cs typeface="Overlock"/>
                <a:sym typeface="Overlock"/>
              </a:rPr>
              <a:t>Ricavi – costi = utile(profitto)</a:t>
            </a:r>
          </a:p>
          <a:p>
            <a:pPr marL="448056" marR="0" lvl="0" indent="-384556" algn="l" rtl="0">
              <a:lnSpc>
                <a:spcPct val="90000"/>
              </a:lnSpc>
              <a:spcBef>
                <a:spcPts val="360"/>
              </a:spcBef>
              <a:buClr>
                <a:schemeClr val="accent1"/>
              </a:buClr>
              <a:buSzPct val="25000"/>
              <a:buFont typeface="Noto Sans Symbols"/>
              <a:buNone/>
            </a:pPr>
            <a:r>
              <a:rPr lang="it-IT" sz="1800" b="0" i="0" u="none" strike="noStrike" cap="none" dirty="0">
                <a:solidFill>
                  <a:schemeClr val="lt1"/>
                </a:solidFill>
                <a:latin typeface="Century Gothic" pitchFamily="34" charset="0"/>
                <a:ea typeface="Overlock"/>
                <a:cs typeface="Overlock"/>
                <a:sym typeface="Overlock"/>
              </a:rPr>
              <a:t>      Nelle aziende profit </a:t>
            </a:r>
            <a:r>
              <a:rPr lang="it-IT" sz="1800" b="0" i="0" u="none" strike="noStrike" cap="none" dirty="0" err="1">
                <a:solidFill>
                  <a:schemeClr val="lt1"/>
                </a:solidFill>
                <a:latin typeface="Century Gothic" pitchFamily="34" charset="0"/>
                <a:ea typeface="Overlock"/>
                <a:cs typeface="Overlock"/>
                <a:sym typeface="Overlock"/>
              </a:rPr>
              <a:t>oriented</a:t>
            </a:r>
            <a:r>
              <a:rPr lang="it-IT" sz="1800" b="0" i="0" u="none" strike="noStrike" cap="none" dirty="0">
                <a:solidFill>
                  <a:schemeClr val="lt1"/>
                </a:solidFill>
                <a:latin typeface="Century Gothic" pitchFamily="34" charset="0"/>
                <a:ea typeface="Overlock"/>
                <a:cs typeface="Overlock"/>
                <a:sym typeface="Overlock"/>
              </a:rPr>
              <a:t> è sempre presente un processo di produzione dei beni o servizi destinati allo scambio, cioè a essere venduti su mercato. Esse sono chiamate </a:t>
            </a:r>
            <a:r>
              <a:rPr lang="it-IT" sz="1800" b="0" i="0" u="none" strike="noStrike" cap="none" dirty="0">
                <a:solidFill>
                  <a:srgbClr val="FF0000"/>
                </a:solidFill>
                <a:latin typeface="Century Gothic" pitchFamily="34" charset="0"/>
                <a:ea typeface="Overlock"/>
                <a:cs typeface="Overlock"/>
                <a:sym typeface="Overlock"/>
              </a:rPr>
              <a:t>imprese</a:t>
            </a:r>
            <a:r>
              <a:rPr lang="it-IT" sz="1800" b="0" i="0" u="none" strike="noStrike" cap="none" dirty="0">
                <a:solidFill>
                  <a:schemeClr val="lt1"/>
                </a:solidFill>
                <a:latin typeface="Century Gothic" pitchFamily="34" charset="0"/>
                <a:ea typeface="Overlock"/>
                <a:cs typeface="Overlock"/>
                <a:sym typeface="Overlock"/>
              </a:rPr>
              <a:t> e il soggetto che lo costituisce è l’</a:t>
            </a:r>
            <a:r>
              <a:rPr lang="it-IT" sz="1800" b="0" i="0" u="none" strike="noStrike" cap="none" dirty="0">
                <a:solidFill>
                  <a:srgbClr val="FF0000"/>
                </a:solidFill>
                <a:latin typeface="Century Gothic" pitchFamily="34" charset="0"/>
                <a:ea typeface="Overlock"/>
                <a:cs typeface="Overlock"/>
                <a:sym typeface="Overlock"/>
              </a:rPr>
              <a:t>imprenditore</a:t>
            </a:r>
            <a:r>
              <a:rPr lang="it-IT" sz="1800" b="0" i="0" u="none" strike="noStrike" cap="none" dirty="0">
                <a:solidFill>
                  <a:schemeClr val="lt1"/>
                </a:solidFill>
                <a:latin typeface="Century Gothic" pitchFamily="34" charset="0"/>
                <a:ea typeface="Overlock"/>
                <a:cs typeface="Overlock"/>
                <a:sym typeface="Overlock"/>
              </a:rPr>
              <a:t>. Il profitto rappresenta il compenso che l’imprenditore ottiene per l’attività svolta, per i mezzi finanziari e per il rischio assunto. </a:t>
            </a:r>
          </a:p>
        </p:txBody>
      </p:sp>
    </p:spTree>
  </p:cSld>
  <p:clrMapOvr>
    <a:masterClrMapping/>
  </p:clrMapOvr>
  <p:transition spd="med" advClick="0" advTm="12651">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714347" y="-285776"/>
            <a:ext cx="7772400" cy="1470024"/>
          </a:xfrm>
          <a:prstGeom prst="rect">
            <a:avLst/>
          </a:prstGeom>
          <a:noFill/>
          <a:ln>
            <a:noFill/>
          </a:ln>
        </p:spPr>
        <p:txBody>
          <a:bodyPr lIns="91425" tIns="45700" rIns="91425" bIns="45700" anchor="b" anchorCtr="0">
            <a:noAutofit/>
          </a:bodyPr>
          <a:lstStyle/>
          <a:p>
            <a:pPr marL="482600" marR="0" lvl="0" indent="0" algn="l" rtl="0">
              <a:spcBef>
                <a:spcPts val="0"/>
              </a:spcBef>
              <a:buClr>
                <a:srgbClr val="F07C6A"/>
              </a:buClr>
              <a:buSzPct val="25000"/>
              <a:buFont typeface="Overlock"/>
              <a:buNone/>
            </a:pPr>
            <a:r>
              <a:rPr lang="it-IT">
                <a:latin typeface="Overlock"/>
                <a:ea typeface="Overlock"/>
                <a:cs typeface="Overlock"/>
                <a:sym typeface="Overlock"/>
              </a:rPr>
              <a:t>             </a:t>
            </a:r>
            <a:r>
              <a:rPr lang="it-IT" sz="4400" b="0" i="0" u="none" strike="noStrike" cap="none">
                <a:solidFill>
                  <a:srgbClr val="F07C6A"/>
                </a:solidFill>
                <a:latin typeface="Overlock"/>
                <a:ea typeface="Overlock"/>
                <a:cs typeface="Overlock"/>
                <a:sym typeface="Overlock"/>
              </a:rPr>
              <a:t>Luxe à Boire </a:t>
            </a:r>
          </a:p>
        </p:txBody>
      </p:sp>
      <p:pic>
        <p:nvPicPr>
          <p:cNvPr id="193" name="Shape 193" descr="Chateau-de-Codignat.jpg"/>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428595" y="1329229"/>
            <a:ext cx="7643865" cy="4944625"/>
          </a:xfrm>
          <a:prstGeom prst="rect">
            <a:avLst/>
          </a:prstGeom>
          <a:noFill/>
          <a:ln>
            <a:noFill/>
          </a:ln>
        </p:spPr>
      </p:pic>
    </p:spTree>
  </p:cSld>
  <p:clrMapOvr>
    <a:masterClrMapping/>
  </p:clrMapOvr>
  <p:transition spd="med" advClick="0" advTm="3963">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Overlock"/>
              <a:buNone/>
            </a:pPr>
            <a:r>
              <a:rPr lang="it-IT" sz="4000" b="0" i="0" u="none" strike="noStrike" cap="none">
                <a:solidFill>
                  <a:srgbClr val="F07C6A"/>
                </a:solidFill>
                <a:latin typeface="Overlock"/>
                <a:ea typeface="Overlock"/>
                <a:cs typeface="Overlock"/>
                <a:sym typeface="Overlock"/>
              </a:rPr>
              <a:t>La brigade de restaurant</a:t>
            </a:r>
          </a:p>
        </p:txBody>
      </p:sp>
      <p:sp>
        <p:nvSpPr>
          <p:cNvPr id="199" name="Shape 199"/>
          <p:cNvSpPr txBox="1">
            <a:spLocks noGrp="1"/>
          </p:cNvSpPr>
          <p:nvPr>
            <p:ph type="body" idx="1"/>
          </p:nvPr>
        </p:nvSpPr>
        <p:spPr>
          <a:prstGeom prst="rect">
            <a:avLst/>
          </a:prstGeom>
          <a:noFill/>
          <a:ln>
            <a:noFill/>
          </a:ln>
        </p:spPr>
        <p:txBody>
          <a:bodyPr lIns="91425" tIns="45700" rIns="91425" bIns="45700" anchor="t" anchorCtr="0">
            <a:noAutofit/>
          </a:bodyPr>
          <a:lstStyle/>
          <a:p>
            <a:pPr marL="448056" marR="0" lvl="0" indent="-384556" algn="l" rtl="0">
              <a:lnSpc>
                <a:spcPct val="90000"/>
              </a:lnSpc>
              <a:spcBef>
                <a:spcPts val="0"/>
              </a:spcBef>
              <a:spcAft>
                <a:spcPts val="0"/>
              </a:spcAft>
              <a:buClr>
                <a:schemeClr val="accent1"/>
              </a:buClr>
              <a:buSzPct val="78352"/>
              <a:buFont typeface="Noto Sans Symbols"/>
              <a:buChar char="⦿"/>
            </a:pPr>
            <a:r>
              <a:rPr lang="it-IT" sz="1665" b="0" i="0" u="none" strike="noStrike" cap="none" dirty="0">
                <a:solidFill>
                  <a:schemeClr val="lt1"/>
                </a:solidFill>
                <a:latin typeface="Century Gothic" pitchFamily="34" charset="0"/>
                <a:ea typeface="Overlock"/>
                <a:cs typeface="Overlock"/>
                <a:sym typeface="Overlock"/>
              </a:rPr>
              <a:t>Le </a:t>
            </a:r>
            <a:r>
              <a:rPr lang="it-IT" sz="1665" b="0" i="0" u="none" strike="noStrike" cap="none" dirty="0" err="1">
                <a:solidFill>
                  <a:schemeClr val="lt1"/>
                </a:solidFill>
                <a:latin typeface="Century Gothic" pitchFamily="34" charset="0"/>
                <a:ea typeface="Overlock"/>
                <a:cs typeface="Overlock"/>
                <a:sym typeface="Overlock"/>
              </a:rPr>
              <a:t>directeur</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restaurant</a:t>
            </a:r>
            <a:r>
              <a:rPr lang="it-IT" sz="1665" b="0" i="0" u="none" strike="noStrike" cap="none" dirty="0">
                <a:solidFill>
                  <a:schemeClr val="lt1"/>
                </a:solidFill>
                <a:latin typeface="Century Gothic" pitchFamily="34" charset="0"/>
                <a:ea typeface="Overlock"/>
                <a:cs typeface="Overlock"/>
                <a:sym typeface="Overlock"/>
              </a:rPr>
              <a:t> est </a:t>
            </a:r>
            <a:r>
              <a:rPr lang="it-IT" sz="1665" b="0" i="0" u="none" strike="noStrike" cap="none" dirty="0" err="1">
                <a:solidFill>
                  <a:schemeClr val="lt1"/>
                </a:solidFill>
                <a:latin typeface="Century Gothic" pitchFamily="34" charset="0"/>
                <a:ea typeface="Overlock"/>
                <a:cs typeface="Overlock"/>
                <a:sym typeface="Overlock"/>
              </a:rPr>
              <a:t>responsable</a:t>
            </a:r>
            <a:r>
              <a:rPr lang="it-IT" sz="1665" b="0" i="0" u="none" strike="noStrike" cap="none" dirty="0">
                <a:solidFill>
                  <a:schemeClr val="lt1"/>
                </a:solidFill>
                <a:latin typeface="Century Gothic" pitchFamily="34" charset="0"/>
                <a:ea typeface="Overlock"/>
                <a:cs typeface="Overlock"/>
                <a:sym typeface="Overlock"/>
              </a:rPr>
              <a:t> de la </a:t>
            </a:r>
            <a:r>
              <a:rPr lang="it-IT" sz="1665" b="0" i="0" u="none" strike="noStrike" cap="none" dirty="0" err="1">
                <a:solidFill>
                  <a:schemeClr val="lt1"/>
                </a:solidFill>
                <a:latin typeface="Century Gothic" pitchFamily="34" charset="0"/>
                <a:ea typeface="Overlock"/>
                <a:cs typeface="Overlock"/>
                <a:sym typeface="Overlock"/>
              </a:rPr>
              <a:t>gestion</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restaurant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recrutement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personnel</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de l’</a:t>
            </a:r>
            <a:r>
              <a:rPr lang="it-IT" sz="1665" b="0" i="0" u="none" strike="noStrike" cap="none" dirty="0" err="1">
                <a:solidFill>
                  <a:schemeClr val="lt1"/>
                </a:solidFill>
                <a:latin typeface="Century Gothic" pitchFamily="34" charset="0"/>
                <a:ea typeface="Overlock"/>
                <a:cs typeface="Overlock"/>
                <a:sym typeface="Overlock"/>
              </a:rPr>
              <a:t>organisation</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travail</a:t>
            </a:r>
            <a:r>
              <a:rPr lang="it-IT" sz="1665" b="0" i="0" u="none" strike="noStrike" cap="none" dirty="0">
                <a:solidFill>
                  <a:schemeClr val="lt1"/>
                </a:solidFill>
                <a:latin typeface="Century Gothic" pitchFamily="34" charset="0"/>
                <a:ea typeface="Overlock"/>
                <a:cs typeface="Overlock"/>
                <a:sym typeface="Overlock"/>
              </a:rPr>
              <a:t> en </a:t>
            </a:r>
            <a:r>
              <a:rPr lang="it-IT" sz="1665" b="0" i="0" u="none" strike="noStrike" cap="none" dirty="0" err="1">
                <a:solidFill>
                  <a:schemeClr val="lt1"/>
                </a:solidFill>
                <a:latin typeface="Century Gothic" pitchFamily="34" charset="0"/>
                <a:ea typeface="Overlock"/>
                <a:cs typeface="Overlock"/>
                <a:sym typeface="Overlock"/>
              </a:rPr>
              <a:t>salle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en </a:t>
            </a:r>
            <a:r>
              <a:rPr lang="it-IT" sz="1665" b="0" i="0" u="none" strike="noStrike" cap="none" dirty="0" err="1">
                <a:solidFill>
                  <a:schemeClr val="lt1"/>
                </a:solidFill>
                <a:latin typeface="Century Gothic" pitchFamily="34" charset="0"/>
                <a:ea typeface="Overlock"/>
                <a:cs typeface="Overlock"/>
                <a:sym typeface="Overlock"/>
              </a:rPr>
              <a:t>cuisine</a:t>
            </a:r>
            <a:r>
              <a:rPr lang="it-IT" sz="1665" b="0" i="0" u="none" strike="noStrike" cap="none" dirty="0">
                <a:solidFill>
                  <a:schemeClr val="lt1"/>
                </a:solidFill>
                <a:latin typeface="Century Gothic" pitchFamily="34" charset="0"/>
                <a:ea typeface="Overlock"/>
                <a:cs typeface="Overlock"/>
                <a:sym typeface="Overlock"/>
              </a:rPr>
              <a:t>. Il </a:t>
            </a:r>
            <a:r>
              <a:rPr lang="it-IT" sz="1665" b="0" i="0" u="none" strike="noStrike" cap="none" dirty="0" err="1">
                <a:solidFill>
                  <a:schemeClr val="lt1"/>
                </a:solidFill>
                <a:latin typeface="Century Gothic" pitchFamily="34" charset="0"/>
                <a:ea typeface="Overlock"/>
                <a:cs typeface="Overlock"/>
                <a:sym typeface="Overlock"/>
              </a:rPr>
              <a:t>doit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avoir</a:t>
            </a:r>
            <a:r>
              <a:rPr lang="it-IT" sz="1665" b="0" i="0" u="none" strike="noStrike" cap="none" dirty="0">
                <a:solidFill>
                  <a:schemeClr val="lt1"/>
                </a:solidFill>
                <a:latin typeface="Century Gothic" pitchFamily="34" charset="0"/>
                <a:ea typeface="Overlock"/>
                <a:cs typeface="Overlock"/>
                <a:sym typeface="Overlock"/>
              </a:rPr>
              <a:t> une grande </a:t>
            </a:r>
            <a:r>
              <a:rPr lang="it-IT" sz="1665" b="0" i="0" u="none" strike="noStrike" cap="none" dirty="0" err="1">
                <a:solidFill>
                  <a:schemeClr val="lt1"/>
                </a:solidFill>
                <a:latin typeface="Century Gothic" pitchFamily="34" charset="0"/>
                <a:ea typeface="Overlock"/>
                <a:cs typeface="Overlock"/>
                <a:sym typeface="Overlock"/>
              </a:rPr>
              <a:t>expérience</a:t>
            </a:r>
            <a:r>
              <a:rPr lang="it-IT" sz="1665" b="0" i="0" u="none" strike="noStrike" cap="none" dirty="0">
                <a:solidFill>
                  <a:schemeClr val="lt1"/>
                </a:solidFill>
                <a:latin typeface="Century Gothic" pitchFamily="34" charset="0"/>
                <a:ea typeface="Overlock"/>
                <a:cs typeface="Overlock"/>
                <a:sym typeface="Overlock"/>
              </a:rPr>
              <a:t>, une vaste culture, de </a:t>
            </a:r>
            <a:r>
              <a:rPr lang="it-IT" sz="1665" b="0" i="0" u="none" strike="noStrike" cap="none" dirty="0" err="1">
                <a:solidFill>
                  <a:schemeClr val="lt1"/>
                </a:solidFill>
                <a:latin typeface="Century Gothic" pitchFamily="34" charset="0"/>
                <a:ea typeface="Overlock"/>
                <a:cs typeface="Overlock"/>
                <a:sym typeface="Overlock"/>
              </a:rPr>
              <a:t>bonnes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compétences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organisatrices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relationnelles</a:t>
            </a:r>
            <a:r>
              <a:rPr lang="it-IT" sz="1665" b="0" i="0" u="none" strike="noStrike" cap="none" dirty="0">
                <a:solidFill>
                  <a:schemeClr val="lt1"/>
                </a:solidFill>
                <a:latin typeface="Century Gothic" pitchFamily="34" charset="0"/>
                <a:ea typeface="Overlock"/>
                <a:cs typeface="Overlock"/>
                <a:sym typeface="Overlock"/>
              </a:rPr>
              <a:t>. </a:t>
            </a:r>
          </a:p>
          <a:p>
            <a:pPr marL="448056" marR="0" lvl="0" indent="-384556" algn="l" rtl="0">
              <a:lnSpc>
                <a:spcPct val="90000"/>
              </a:lnSpc>
              <a:spcBef>
                <a:spcPts val="333"/>
              </a:spcBef>
              <a:spcAft>
                <a:spcPts val="0"/>
              </a:spcAft>
              <a:buClr>
                <a:schemeClr val="accent1"/>
              </a:buClr>
              <a:buSzPct val="78352"/>
              <a:buFont typeface="Noto Sans Symbols"/>
              <a:buChar char="⦿"/>
            </a:pPr>
            <a:r>
              <a:rPr lang="it-IT" sz="1665" b="0" i="0" u="none" strike="noStrike" cap="none" dirty="0">
                <a:solidFill>
                  <a:schemeClr val="lt1"/>
                </a:solidFill>
                <a:latin typeface="Century Gothic" pitchFamily="34" charset="0"/>
                <a:ea typeface="Overlock"/>
                <a:cs typeface="Overlock"/>
                <a:sym typeface="Overlock"/>
              </a:rPr>
              <a:t>Le </a:t>
            </a:r>
            <a:r>
              <a:rPr lang="it-IT" sz="1665" b="0" i="0" u="none" strike="noStrike" cap="none" dirty="0" err="1">
                <a:solidFill>
                  <a:schemeClr val="lt1"/>
                </a:solidFill>
                <a:latin typeface="Century Gothic" pitchFamily="34" charset="0"/>
                <a:ea typeface="Overlock"/>
                <a:cs typeface="Overlock"/>
                <a:sym typeface="Overlock"/>
              </a:rPr>
              <a:t>maìtre</a:t>
            </a:r>
            <a:r>
              <a:rPr lang="it-IT" sz="1665" b="0" i="0" u="none" strike="noStrike" cap="none" dirty="0">
                <a:solidFill>
                  <a:schemeClr val="lt1"/>
                </a:solidFill>
                <a:latin typeface="Century Gothic" pitchFamily="34" charset="0"/>
                <a:ea typeface="Overlock"/>
                <a:cs typeface="Overlock"/>
                <a:sym typeface="Overlock"/>
              </a:rPr>
              <a:t> d’hotel </a:t>
            </a:r>
            <a:r>
              <a:rPr lang="it-IT" sz="1665" b="0" i="0" u="none" strike="noStrike" cap="none" dirty="0" err="1">
                <a:solidFill>
                  <a:schemeClr val="lt1"/>
                </a:solidFill>
                <a:latin typeface="Century Gothic" pitchFamily="34" charset="0"/>
                <a:ea typeface="Overlock"/>
                <a:cs typeface="Overlock"/>
                <a:sym typeface="Overlock"/>
              </a:rPr>
              <a:t>accuille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les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clients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les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accompagne</a:t>
            </a:r>
            <a:r>
              <a:rPr lang="it-IT" sz="1665" b="0" i="0" u="none" strike="noStrike" cap="none" dirty="0">
                <a:solidFill>
                  <a:schemeClr val="lt1"/>
                </a:solidFill>
                <a:latin typeface="Century Gothic" pitchFamily="34" charset="0"/>
                <a:ea typeface="Overlock"/>
                <a:cs typeface="Overlock"/>
                <a:sym typeface="Overlock"/>
              </a:rPr>
              <a:t> à </a:t>
            </a:r>
            <a:r>
              <a:rPr lang="it-IT" sz="1665" b="0" i="0" u="none" strike="noStrike" cap="none" dirty="0" err="1">
                <a:solidFill>
                  <a:schemeClr val="lt1"/>
                </a:solidFill>
                <a:latin typeface="Century Gothic" pitchFamily="34" charset="0"/>
                <a:ea typeface="Overlock"/>
                <a:cs typeface="Overlock"/>
                <a:sym typeface="Overlock"/>
              </a:rPr>
              <a:t>leur</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table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prend</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les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commandes</a:t>
            </a:r>
            <a:r>
              <a:rPr lang="it-IT" sz="1665" b="0" i="0" u="none" strike="noStrike" cap="none" dirty="0">
                <a:solidFill>
                  <a:schemeClr val="lt1"/>
                </a:solidFill>
                <a:latin typeface="Century Gothic" pitchFamily="34" charset="0"/>
                <a:ea typeface="Overlock"/>
                <a:cs typeface="Overlock"/>
                <a:sym typeface="Overlock"/>
              </a:rPr>
              <a:t>. Il </a:t>
            </a:r>
            <a:r>
              <a:rPr lang="it-IT" sz="1665" b="0" i="0" u="none" strike="noStrike" cap="none" dirty="0" err="1">
                <a:solidFill>
                  <a:schemeClr val="lt1"/>
                </a:solidFill>
                <a:latin typeface="Century Gothic" pitchFamily="34" charset="0"/>
                <a:ea typeface="Overlock"/>
                <a:cs typeface="Overlock"/>
                <a:sym typeface="Overlock"/>
              </a:rPr>
              <a:t>collabore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avec</a:t>
            </a:r>
            <a:r>
              <a:rPr lang="it-IT" sz="1665" b="0" i="0" u="none" strike="noStrike" cap="none" dirty="0">
                <a:solidFill>
                  <a:schemeClr val="lt1"/>
                </a:solidFill>
                <a:latin typeface="Century Gothic" pitchFamily="34" charset="0"/>
                <a:ea typeface="Overlock"/>
                <a:cs typeface="Overlock"/>
                <a:sym typeface="Overlock"/>
              </a:rPr>
              <a:t> le </a:t>
            </a:r>
            <a:r>
              <a:rPr lang="it-IT" sz="1665" b="0" i="0" u="none" strike="noStrike" cap="none" dirty="0" err="1">
                <a:solidFill>
                  <a:schemeClr val="lt1"/>
                </a:solidFill>
                <a:latin typeface="Century Gothic" pitchFamily="34" charset="0"/>
                <a:ea typeface="Overlock"/>
                <a:cs typeface="Overlock"/>
                <a:sym typeface="Overlock"/>
              </a:rPr>
              <a:t>directeur</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restaurant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le chef pour le </a:t>
            </a:r>
            <a:r>
              <a:rPr lang="it-IT" sz="1665" b="0" i="0" u="none" strike="noStrike" cap="none" dirty="0" err="1">
                <a:solidFill>
                  <a:schemeClr val="lt1"/>
                </a:solidFill>
                <a:latin typeface="Century Gothic" pitchFamily="34" charset="0"/>
                <a:ea typeface="Overlock"/>
                <a:cs typeface="Overlock"/>
                <a:sym typeface="Overlock"/>
              </a:rPr>
              <a:t>rédaction</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menu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le </a:t>
            </a:r>
            <a:r>
              <a:rPr lang="it-IT" sz="1665" b="0" i="0" u="none" strike="noStrike" cap="none" dirty="0" err="1">
                <a:solidFill>
                  <a:schemeClr val="lt1"/>
                </a:solidFill>
                <a:latin typeface="Century Gothic" pitchFamily="34" charset="0"/>
                <a:ea typeface="Overlock"/>
                <a:cs typeface="Overlock"/>
                <a:sym typeface="Overlock"/>
              </a:rPr>
              <a:t>recrutement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personnel</a:t>
            </a:r>
            <a:r>
              <a:rPr lang="it-IT" sz="1665" b="0" i="0" u="none" strike="noStrike" cap="none" dirty="0">
                <a:solidFill>
                  <a:schemeClr val="lt1"/>
                </a:solidFill>
                <a:latin typeface="Century Gothic" pitchFamily="34" charset="0"/>
                <a:ea typeface="Overlock"/>
                <a:cs typeface="Overlock"/>
                <a:sym typeface="Overlock"/>
              </a:rPr>
              <a:t>. Il </a:t>
            </a:r>
            <a:r>
              <a:rPr lang="it-IT" sz="1665" b="0" i="0" u="none" strike="noStrike" cap="none" dirty="0" err="1">
                <a:solidFill>
                  <a:schemeClr val="lt1"/>
                </a:solidFill>
                <a:latin typeface="Century Gothic" pitchFamily="34" charset="0"/>
                <a:ea typeface="Overlock"/>
                <a:cs typeface="Overlock"/>
                <a:sym typeface="Overlock"/>
              </a:rPr>
              <a:t>organise</a:t>
            </a:r>
            <a:r>
              <a:rPr lang="it-IT" sz="1665" b="0" i="0" u="none" strike="noStrike" cap="none" dirty="0">
                <a:solidFill>
                  <a:schemeClr val="lt1"/>
                </a:solidFill>
                <a:latin typeface="Century Gothic" pitchFamily="34" charset="0"/>
                <a:ea typeface="Overlock"/>
                <a:cs typeface="Overlock"/>
                <a:sym typeface="Overlock"/>
              </a:rPr>
              <a:t> le </a:t>
            </a:r>
            <a:r>
              <a:rPr lang="it-IT" sz="1665" b="0" i="0" u="none" strike="noStrike" cap="none" dirty="0" err="1">
                <a:solidFill>
                  <a:schemeClr val="lt1"/>
                </a:solidFill>
                <a:latin typeface="Century Gothic" pitchFamily="34" charset="0"/>
                <a:ea typeface="Overlock"/>
                <a:cs typeface="Overlock"/>
                <a:sym typeface="Overlock"/>
              </a:rPr>
              <a:t>travail</a:t>
            </a:r>
            <a:r>
              <a:rPr lang="it-IT" sz="1665" b="0" i="0" u="none" strike="noStrike" cap="none" dirty="0">
                <a:solidFill>
                  <a:schemeClr val="lt1"/>
                </a:solidFill>
                <a:latin typeface="Century Gothic" pitchFamily="34" charset="0"/>
                <a:ea typeface="Overlock"/>
                <a:cs typeface="Overlock"/>
                <a:sym typeface="Overlock"/>
              </a:rPr>
              <a:t> de la </a:t>
            </a:r>
            <a:r>
              <a:rPr lang="it-IT" sz="1665" b="0" i="0" u="none" strike="noStrike" cap="none" dirty="0" err="1">
                <a:solidFill>
                  <a:schemeClr val="lt1"/>
                </a:solidFill>
                <a:latin typeface="Century Gothic" pitchFamily="34" charset="0"/>
                <a:ea typeface="Overlock"/>
                <a:cs typeface="Overlock"/>
                <a:sym typeface="Overlock"/>
              </a:rPr>
              <a:t>brigade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remplace</a:t>
            </a:r>
            <a:r>
              <a:rPr lang="it-IT" sz="1665" b="0" i="0" u="none" strike="noStrike" cap="none" dirty="0">
                <a:solidFill>
                  <a:schemeClr val="lt1"/>
                </a:solidFill>
                <a:latin typeface="Century Gothic" pitchFamily="34" charset="0"/>
                <a:ea typeface="Overlock"/>
                <a:cs typeface="Overlock"/>
                <a:sym typeface="Overlock"/>
              </a:rPr>
              <a:t> le </a:t>
            </a:r>
            <a:r>
              <a:rPr lang="it-IT" sz="1665" b="0" i="0" u="none" strike="noStrike" cap="none" dirty="0" err="1">
                <a:solidFill>
                  <a:schemeClr val="lt1"/>
                </a:solidFill>
                <a:latin typeface="Century Gothic" pitchFamily="34" charset="0"/>
                <a:ea typeface="Overlock"/>
                <a:cs typeface="Overlock"/>
                <a:sym typeface="Overlock"/>
              </a:rPr>
              <a:t>directeur</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quand</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celui-ci</a:t>
            </a:r>
            <a:r>
              <a:rPr lang="it-IT" sz="1665" b="0" i="0" u="none" strike="noStrike" cap="none" dirty="0">
                <a:solidFill>
                  <a:schemeClr val="lt1"/>
                </a:solidFill>
                <a:latin typeface="Century Gothic" pitchFamily="34" charset="0"/>
                <a:ea typeface="Overlock"/>
                <a:cs typeface="Overlock"/>
                <a:sym typeface="Overlock"/>
              </a:rPr>
              <a:t> est </a:t>
            </a:r>
            <a:r>
              <a:rPr lang="it-IT" sz="1665" b="0" i="0" u="none" strike="noStrike" cap="none" dirty="0" err="1">
                <a:solidFill>
                  <a:schemeClr val="lt1"/>
                </a:solidFill>
                <a:latin typeface="Century Gothic" pitchFamily="34" charset="0"/>
                <a:ea typeface="Overlock"/>
                <a:cs typeface="Overlock"/>
                <a:sym typeface="Overlock"/>
              </a:rPr>
              <a:t>absent</a:t>
            </a:r>
            <a:r>
              <a:rPr lang="it-IT" sz="1665" b="0" i="0" u="none" strike="noStrike" cap="none" dirty="0">
                <a:solidFill>
                  <a:schemeClr val="lt1"/>
                </a:solidFill>
                <a:latin typeface="Century Gothic" pitchFamily="34" charset="0"/>
                <a:ea typeface="Overlock"/>
                <a:cs typeface="Overlock"/>
                <a:sym typeface="Overlock"/>
              </a:rPr>
              <a:t>. On lui </a:t>
            </a:r>
            <a:r>
              <a:rPr lang="it-IT" sz="1665" b="0" i="0" u="none" strike="noStrike" cap="none" dirty="0" err="1">
                <a:solidFill>
                  <a:schemeClr val="lt1"/>
                </a:solidFill>
                <a:latin typeface="Century Gothic" pitchFamily="34" charset="0"/>
                <a:ea typeface="Overlock"/>
                <a:cs typeface="Overlock"/>
                <a:sym typeface="Overlock"/>
              </a:rPr>
              <a:t>demande</a:t>
            </a:r>
            <a:r>
              <a:rPr lang="it-IT" sz="1665" b="0" i="0" u="none" strike="noStrike" cap="none" dirty="0">
                <a:solidFill>
                  <a:schemeClr val="lt1"/>
                </a:solidFill>
                <a:latin typeface="Century Gothic" pitchFamily="34" charset="0"/>
                <a:ea typeface="Overlock"/>
                <a:cs typeface="Overlock"/>
                <a:sym typeface="Overlock"/>
              </a:rPr>
              <a:t> de </a:t>
            </a:r>
            <a:r>
              <a:rPr lang="it-IT" sz="1665" b="0" i="0" u="none" strike="noStrike" cap="none" dirty="0" err="1">
                <a:solidFill>
                  <a:schemeClr val="lt1"/>
                </a:solidFill>
                <a:latin typeface="Century Gothic" pitchFamily="34" charset="0"/>
                <a:ea typeface="Overlock"/>
                <a:cs typeface="Overlock"/>
                <a:sym typeface="Overlock"/>
              </a:rPr>
              <a:t>faire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preuve</a:t>
            </a:r>
            <a:r>
              <a:rPr lang="it-IT" sz="1665" b="0" i="0" u="none" strike="noStrike" cap="none" dirty="0">
                <a:solidFill>
                  <a:schemeClr val="lt1"/>
                </a:solidFill>
                <a:latin typeface="Century Gothic" pitchFamily="34" charset="0"/>
                <a:ea typeface="Overlock"/>
                <a:cs typeface="Overlock"/>
                <a:sym typeface="Overlock"/>
              </a:rPr>
              <a:t> d’</a:t>
            </a:r>
            <a:r>
              <a:rPr lang="it-IT" sz="1665" b="0" i="0" u="none" strike="noStrike" cap="none" dirty="0" err="1">
                <a:solidFill>
                  <a:schemeClr val="lt1"/>
                </a:solidFill>
                <a:latin typeface="Century Gothic" pitchFamily="34" charset="0"/>
                <a:ea typeface="Overlock"/>
                <a:cs typeface="Overlock"/>
                <a:sym typeface="Overlock"/>
              </a:rPr>
              <a:t>élégance</a:t>
            </a:r>
            <a:r>
              <a:rPr lang="it-IT" sz="1665" b="0" i="0" u="none" strike="noStrike" cap="none" dirty="0">
                <a:solidFill>
                  <a:schemeClr val="lt1"/>
                </a:solidFill>
                <a:latin typeface="Century Gothic" pitchFamily="34" charset="0"/>
                <a:ea typeface="Overlock"/>
                <a:cs typeface="Overlock"/>
                <a:sym typeface="Overlock"/>
              </a:rPr>
              <a:t>, de savoir-faire, de posséder de </a:t>
            </a:r>
            <a:r>
              <a:rPr lang="it-IT" sz="1665" b="0" i="0" u="none" strike="noStrike" cap="none" dirty="0" err="1">
                <a:solidFill>
                  <a:schemeClr val="lt1"/>
                </a:solidFill>
                <a:latin typeface="Century Gothic" pitchFamily="34" charset="0"/>
                <a:ea typeface="Overlock"/>
                <a:cs typeface="Overlock"/>
                <a:sym typeface="Overlock"/>
              </a:rPr>
              <a:t>bonnes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compétences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professionelles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de </a:t>
            </a:r>
            <a:r>
              <a:rPr lang="it-IT" sz="1665" b="0" i="0" u="none" strike="noStrike" cap="none" dirty="0" err="1">
                <a:solidFill>
                  <a:schemeClr val="lt1"/>
                </a:solidFill>
                <a:latin typeface="Century Gothic" pitchFamily="34" charset="0"/>
                <a:ea typeface="Overlock"/>
                <a:cs typeface="Overlock"/>
                <a:sym typeface="Overlock"/>
              </a:rPr>
              <a:t>maìtriser</a:t>
            </a:r>
            <a:r>
              <a:rPr lang="it-IT" sz="1665" b="0" i="0" u="none" strike="noStrike" cap="none" dirty="0">
                <a:solidFill>
                  <a:schemeClr val="lt1"/>
                </a:solidFill>
                <a:latin typeface="Century Gothic" pitchFamily="34" charset="0"/>
                <a:ea typeface="Overlock"/>
                <a:cs typeface="Overlock"/>
                <a:sym typeface="Overlock"/>
              </a:rPr>
              <a:t> une </a:t>
            </a:r>
            <a:r>
              <a:rPr lang="it-IT" sz="1665" b="0" i="0" u="none" strike="noStrike" cap="none" dirty="0" err="1">
                <a:solidFill>
                  <a:schemeClr val="lt1"/>
                </a:solidFill>
                <a:latin typeface="Century Gothic" pitchFamily="34" charset="0"/>
                <a:ea typeface="Overlock"/>
                <a:cs typeface="Overlock"/>
                <a:sym typeface="Overlock"/>
              </a:rPr>
              <a:t>ou</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plusieurs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langues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étrangères</a:t>
            </a:r>
            <a:r>
              <a:rPr lang="it-IT" sz="1665" b="0" i="0" u="none" strike="noStrike" cap="none" dirty="0">
                <a:solidFill>
                  <a:schemeClr val="lt1"/>
                </a:solidFill>
                <a:latin typeface="Century Gothic" pitchFamily="34" charset="0"/>
                <a:ea typeface="Overlock"/>
                <a:cs typeface="Overlock"/>
                <a:sym typeface="Overlock"/>
              </a:rPr>
              <a:t>.</a:t>
            </a:r>
          </a:p>
          <a:p>
            <a:pPr marL="448056" marR="0" lvl="0" indent="-384556" algn="l" rtl="0">
              <a:lnSpc>
                <a:spcPct val="90000"/>
              </a:lnSpc>
              <a:spcBef>
                <a:spcPts val="333"/>
              </a:spcBef>
              <a:spcAft>
                <a:spcPts val="0"/>
              </a:spcAft>
              <a:buClr>
                <a:schemeClr val="accent1"/>
              </a:buClr>
              <a:buSzPct val="78352"/>
              <a:buFont typeface="Noto Sans Symbols"/>
              <a:buChar char="⦿"/>
            </a:pPr>
            <a:r>
              <a:rPr lang="it-IT" sz="1665" b="0" i="0" u="none" strike="noStrike" cap="none" dirty="0">
                <a:solidFill>
                  <a:schemeClr val="lt1"/>
                </a:solidFill>
                <a:latin typeface="Century Gothic" pitchFamily="34" charset="0"/>
                <a:ea typeface="Overlock"/>
                <a:cs typeface="Overlock"/>
                <a:sym typeface="Overlock"/>
              </a:rPr>
              <a:t>Le chef de </a:t>
            </a:r>
            <a:r>
              <a:rPr lang="it-IT" sz="1665" b="0" i="0" u="none" strike="noStrike" cap="none" dirty="0" err="1">
                <a:solidFill>
                  <a:schemeClr val="lt1"/>
                </a:solidFill>
                <a:latin typeface="Century Gothic" pitchFamily="34" charset="0"/>
                <a:ea typeface="Overlock"/>
                <a:cs typeface="Overlock"/>
                <a:sym typeface="Overlock"/>
              </a:rPr>
              <a:t>rang</a:t>
            </a:r>
            <a:r>
              <a:rPr lang="it-IT" sz="1665" b="0" i="0" u="none" strike="noStrike" cap="none" dirty="0">
                <a:solidFill>
                  <a:schemeClr val="lt1"/>
                </a:solidFill>
                <a:latin typeface="Century Gothic" pitchFamily="34" charset="0"/>
                <a:ea typeface="Overlock"/>
                <a:cs typeface="Overlock"/>
                <a:sym typeface="Overlock"/>
              </a:rPr>
              <a:t> est </a:t>
            </a:r>
            <a:r>
              <a:rPr lang="it-IT" sz="1665" b="0" i="0" u="none" strike="noStrike" cap="none" dirty="0" err="1">
                <a:solidFill>
                  <a:schemeClr val="lt1"/>
                </a:solidFill>
                <a:latin typeface="Century Gothic" pitchFamily="34" charset="0"/>
                <a:ea typeface="Overlock"/>
                <a:cs typeface="Overlock"/>
                <a:sym typeface="Overlock"/>
              </a:rPr>
              <a:t>responsable</a:t>
            </a:r>
            <a:r>
              <a:rPr lang="it-IT" sz="1665" b="0" i="0" u="none" strike="noStrike" cap="none" dirty="0">
                <a:solidFill>
                  <a:schemeClr val="lt1"/>
                </a:solidFill>
                <a:latin typeface="Century Gothic" pitchFamily="34" charset="0"/>
                <a:ea typeface="Overlock"/>
                <a:cs typeface="Overlock"/>
                <a:sym typeface="Overlock"/>
              </a:rPr>
              <a:t> d’un </a:t>
            </a:r>
            <a:r>
              <a:rPr lang="it-IT" sz="1665" b="0" i="0" u="none" strike="noStrike" cap="none" dirty="0" err="1">
                <a:solidFill>
                  <a:schemeClr val="lt1"/>
                </a:solidFill>
                <a:latin typeface="Century Gothic" pitchFamily="34" charset="0"/>
                <a:ea typeface="Overlock"/>
                <a:cs typeface="Overlock"/>
                <a:sym typeface="Overlock"/>
              </a:rPr>
              <a:t>des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rang</a:t>
            </a:r>
            <a:r>
              <a:rPr lang="it-IT" sz="1665" b="0" i="0" u="none" strike="noStrike" cap="none" dirty="0">
                <a:solidFill>
                  <a:schemeClr val="lt1"/>
                </a:solidFill>
                <a:latin typeface="Century Gothic" pitchFamily="34" charset="0"/>
                <a:ea typeface="Overlock"/>
                <a:cs typeface="Overlock"/>
                <a:sym typeface="Overlock"/>
              </a:rPr>
              <a:t> de la </a:t>
            </a:r>
            <a:r>
              <a:rPr lang="it-IT" sz="1665" b="0" i="0" u="none" strike="noStrike" cap="none" dirty="0" err="1">
                <a:solidFill>
                  <a:schemeClr val="lt1"/>
                </a:solidFill>
                <a:latin typeface="Century Gothic" pitchFamily="34" charset="0"/>
                <a:ea typeface="Overlock"/>
                <a:cs typeface="Overlock"/>
                <a:sym typeface="Overlock"/>
              </a:rPr>
              <a:t>salle</a:t>
            </a:r>
            <a:r>
              <a:rPr lang="it-IT" sz="1665" b="0" i="0" u="none" strike="noStrike" cap="none" dirty="0">
                <a:solidFill>
                  <a:schemeClr val="lt1"/>
                </a:solidFill>
                <a:latin typeface="Century Gothic" pitchFamily="34" charset="0"/>
                <a:ea typeface="Overlock"/>
                <a:cs typeface="Overlock"/>
                <a:sym typeface="Overlock"/>
              </a:rPr>
              <a:t> ( de 4 à 8 </a:t>
            </a:r>
            <a:r>
              <a:rPr lang="it-IT" sz="1665" b="0" i="0" u="none" strike="noStrike" cap="none" dirty="0" err="1">
                <a:solidFill>
                  <a:schemeClr val="lt1"/>
                </a:solidFill>
                <a:latin typeface="Century Gothic" pitchFamily="34" charset="0"/>
                <a:ea typeface="Overlock"/>
                <a:cs typeface="Overlock"/>
                <a:sym typeface="Overlock"/>
              </a:rPr>
              <a:t>tables</a:t>
            </a:r>
            <a:r>
              <a:rPr lang="it-IT" sz="1665" b="0" i="0" u="none" strike="noStrike" cap="none" dirty="0">
                <a:solidFill>
                  <a:schemeClr val="lt1"/>
                </a:solidFill>
                <a:latin typeface="Century Gothic" pitchFamily="34" charset="0"/>
                <a:ea typeface="Overlock"/>
                <a:cs typeface="Overlock"/>
                <a:sym typeface="Overlock"/>
              </a:rPr>
              <a:t>), il partecipe à la mise en </a:t>
            </a:r>
            <a:r>
              <a:rPr lang="it-IT" sz="1665" b="0" i="0" u="none" strike="noStrike" cap="none" dirty="0" err="1">
                <a:solidFill>
                  <a:schemeClr val="lt1"/>
                </a:solidFill>
                <a:latin typeface="Century Gothic" pitchFamily="34" charset="0"/>
                <a:ea typeface="Overlock"/>
                <a:cs typeface="Overlock"/>
                <a:sym typeface="Overlock"/>
              </a:rPr>
              <a:t>place</a:t>
            </a:r>
            <a:r>
              <a:rPr lang="it-IT" sz="1665" b="0" i="0" u="none" strike="noStrike" cap="none" dirty="0">
                <a:solidFill>
                  <a:schemeClr val="lt1"/>
                </a:solidFill>
                <a:latin typeface="Century Gothic" pitchFamily="34" charset="0"/>
                <a:ea typeface="Overlock"/>
                <a:cs typeface="Overlock"/>
                <a:sym typeface="Overlock"/>
              </a:rPr>
              <a:t>, il dirige </a:t>
            </a:r>
            <a:r>
              <a:rPr lang="it-IT" sz="1665" b="0" i="0" u="none" strike="noStrike" cap="none" dirty="0" err="1">
                <a:solidFill>
                  <a:schemeClr val="lt1"/>
                </a:solidFill>
                <a:latin typeface="Century Gothic" pitchFamily="34" charset="0"/>
                <a:ea typeface="Overlock"/>
                <a:cs typeface="Overlock"/>
                <a:sym typeface="Overlock"/>
              </a:rPr>
              <a:t>les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commis</a:t>
            </a:r>
            <a:r>
              <a:rPr lang="it-IT" sz="1665" b="0" i="0" u="none" strike="noStrike" cap="none" dirty="0">
                <a:solidFill>
                  <a:schemeClr val="lt1"/>
                </a:solidFill>
                <a:latin typeface="Century Gothic" pitchFamily="34" charset="0"/>
                <a:ea typeface="Overlock"/>
                <a:cs typeface="Overlock"/>
                <a:sym typeface="Overlock"/>
              </a:rPr>
              <a:t> de </a:t>
            </a:r>
            <a:r>
              <a:rPr lang="it-IT" sz="1665" b="0" i="0" u="none" strike="noStrike" cap="none" dirty="0" err="1">
                <a:solidFill>
                  <a:schemeClr val="lt1"/>
                </a:solidFill>
                <a:latin typeface="Century Gothic" pitchFamily="34" charset="0"/>
                <a:ea typeface="Overlock"/>
                <a:cs typeface="Overlock"/>
                <a:sym typeface="Overlock"/>
              </a:rPr>
              <a:t>rang</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il s’</a:t>
            </a:r>
            <a:r>
              <a:rPr lang="it-IT" sz="1665" b="0" i="0" u="none" strike="noStrike" cap="none" dirty="0" err="1">
                <a:solidFill>
                  <a:schemeClr val="lt1"/>
                </a:solidFill>
                <a:latin typeface="Century Gothic" pitchFamily="34" charset="0"/>
                <a:ea typeface="Overlock"/>
                <a:cs typeface="Overlock"/>
                <a:sym typeface="Overlock"/>
              </a:rPr>
              <a:t>occupe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du</a:t>
            </a:r>
            <a:r>
              <a:rPr lang="it-IT" sz="1665" b="0" i="0" u="none" strike="noStrike" cap="none" dirty="0">
                <a:solidFill>
                  <a:schemeClr val="lt1"/>
                </a:solidFill>
                <a:latin typeface="Century Gothic" pitchFamily="34" charset="0"/>
                <a:ea typeface="Overlock"/>
                <a:cs typeface="Overlock"/>
                <a:sym typeface="Overlock"/>
              </a:rPr>
              <a:t> service del </a:t>
            </a:r>
            <a:r>
              <a:rPr lang="it-IT" sz="1665" b="0" i="0" u="none" strike="noStrike" cap="none" dirty="0" err="1">
                <a:solidFill>
                  <a:schemeClr val="lt1"/>
                </a:solidFill>
                <a:latin typeface="Century Gothic" pitchFamily="34" charset="0"/>
                <a:ea typeface="Overlock"/>
                <a:cs typeface="Overlock"/>
                <a:sym typeface="Overlock"/>
              </a:rPr>
              <a:t>clients</a:t>
            </a:r>
            <a:r>
              <a:rPr lang="it-IT" sz="1665" b="0" i="0" u="none" strike="noStrike" cap="none" dirty="0">
                <a:solidFill>
                  <a:schemeClr val="lt1"/>
                </a:solidFill>
                <a:latin typeface="Century Gothic" pitchFamily="34" charset="0"/>
                <a:ea typeface="Overlock"/>
                <a:cs typeface="Overlock"/>
                <a:sym typeface="Overlock"/>
              </a:rPr>
              <a:t>. Il </a:t>
            </a:r>
            <a:r>
              <a:rPr lang="it-IT" sz="1665" b="0" i="0" u="none" strike="noStrike" cap="none" dirty="0" err="1">
                <a:solidFill>
                  <a:schemeClr val="lt1"/>
                </a:solidFill>
                <a:latin typeface="Century Gothic" pitchFamily="34" charset="0"/>
                <a:ea typeface="Overlock"/>
                <a:cs typeface="Overlock"/>
                <a:sym typeface="Overlock"/>
              </a:rPr>
              <a:t>doit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avoir</a:t>
            </a:r>
            <a:r>
              <a:rPr lang="it-IT" sz="1665" b="0" i="0" u="none" strike="noStrike" cap="none" dirty="0">
                <a:solidFill>
                  <a:schemeClr val="lt1"/>
                </a:solidFill>
                <a:latin typeface="Century Gothic" pitchFamily="34" charset="0"/>
                <a:ea typeface="Overlock"/>
                <a:cs typeface="Overlock"/>
                <a:sym typeface="Overlock"/>
              </a:rPr>
              <a:t> une </a:t>
            </a:r>
            <a:r>
              <a:rPr lang="it-IT" sz="1665" b="0" i="0" u="none" strike="noStrike" cap="none" dirty="0" err="1">
                <a:solidFill>
                  <a:schemeClr val="lt1"/>
                </a:solidFill>
                <a:latin typeface="Century Gothic" pitchFamily="34" charset="0"/>
                <a:ea typeface="Overlock"/>
                <a:cs typeface="Overlock"/>
                <a:sym typeface="Overlock"/>
              </a:rPr>
              <a:t>bonne</a:t>
            </a:r>
            <a:r>
              <a:rPr lang="it-IT" sz="1665" b="0" i="0" u="none" strike="noStrike" cap="none" dirty="0">
                <a:solidFill>
                  <a:schemeClr val="lt1"/>
                </a:solidFill>
                <a:latin typeface="Century Gothic" pitchFamily="34" charset="0"/>
                <a:ea typeface="Overlock"/>
                <a:cs typeface="Overlock"/>
                <a:sym typeface="Overlock"/>
              </a:rPr>
              <a:t> culture de base, </a:t>
            </a:r>
            <a:r>
              <a:rPr lang="it-IT" sz="1665" b="0" i="0" u="none" strike="noStrike" cap="none" dirty="0" err="1">
                <a:solidFill>
                  <a:schemeClr val="lt1"/>
                </a:solidFill>
                <a:latin typeface="Century Gothic" pitchFamily="34" charset="0"/>
                <a:ea typeface="Overlock"/>
                <a:cs typeface="Overlock"/>
                <a:sym typeface="Overlock"/>
              </a:rPr>
              <a:t>etre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courtois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bien</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connaìtre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plusieurs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langues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étrangères</a:t>
            </a:r>
            <a:r>
              <a:rPr lang="it-IT" sz="1665" b="0" i="0" u="none" strike="noStrike" cap="none" dirty="0">
                <a:solidFill>
                  <a:schemeClr val="lt1"/>
                </a:solidFill>
                <a:latin typeface="Century Gothic" pitchFamily="34" charset="0"/>
                <a:ea typeface="Overlock"/>
                <a:cs typeface="Overlock"/>
                <a:sym typeface="Overlock"/>
              </a:rPr>
              <a:t>. </a:t>
            </a:r>
          </a:p>
          <a:p>
            <a:pPr marL="448056" marR="0" lvl="0" indent="-384556" algn="l" rtl="0">
              <a:lnSpc>
                <a:spcPct val="90000"/>
              </a:lnSpc>
              <a:spcBef>
                <a:spcPts val="333"/>
              </a:spcBef>
              <a:spcAft>
                <a:spcPts val="0"/>
              </a:spcAft>
              <a:buClr>
                <a:schemeClr val="accent1"/>
              </a:buClr>
              <a:buSzPct val="78352"/>
              <a:buFont typeface="Noto Sans Symbols"/>
              <a:buChar char="⦿"/>
            </a:pPr>
            <a:r>
              <a:rPr lang="it-IT" sz="1665" b="0" i="0" u="none" strike="noStrike" cap="none" dirty="0">
                <a:solidFill>
                  <a:schemeClr val="lt1"/>
                </a:solidFill>
                <a:latin typeface="Century Gothic" pitchFamily="34" charset="0"/>
                <a:ea typeface="Overlock"/>
                <a:cs typeface="Overlock"/>
                <a:sym typeface="Overlock"/>
              </a:rPr>
              <a:t>Le sommelier s’</a:t>
            </a:r>
            <a:r>
              <a:rPr lang="it-IT" sz="1665" b="0" i="0" u="none" strike="noStrike" cap="none" dirty="0" err="1">
                <a:solidFill>
                  <a:schemeClr val="lt1"/>
                </a:solidFill>
                <a:latin typeface="Century Gothic" pitchFamily="34" charset="0"/>
                <a:ea typeface="Overlock"/>
                <a:cs typeface="Overlock"/>
                <a:sym typeface="Overlock"/>
              </a:rPr>
              <a:t>occupe</a:t>
            </a:r>
            <a:r>
              <a:rPr lang="it-IT" sz="1665" b="0" i="0" u="none" strike="noStrike" cap="none" dirty="0">
                <a:solidFill>
                  <a:schemeClr val="lt1"/>
                </a:solidFill>
                <a:latin typeface="Century Gothic" pitchFamily="34" charset="0"/>
                <a:ea typeface="Overlock"/>
                <a:cs typeface="Overlock"/>
                <a:sym typeface="Overlock"/>
              </a:rPr>
              <a:t> de la </a:t>
            </a:r>
            <a:r>
              <a:rPr lang="it-IT" sz="1665" b="0" i="0" u="none" strike="noStrike" cap="none" dirty="0" err="1">
                <a:solidFill>
                  <a:schemeClr val="lt1"/>
                </a:solidFill>
                <a:latin typeface="Century Gothic" pitchFamily="34" charset="0"/>
                <a:ea typeface="Overlock"/>
                <a:cs typeface="Overlock"/>
                <a:sym typeface="Overlock"/>
              </a:rPr>
              <a:t>gestion</a:t>
            </a:r>
            <a:r>
              <a:rPr lang="it-IT" sz="1665" b="0" i="0" u="none" strike="noStrike" cap="none" dirty="0">
                <a:solidFill>
                  <a:schemeClr val="lt1"/>
                </a:solidFill>
                <a:latin typeface="Century Gothic" pitchFamily="34" charset="0"/>
                <a:ea typeface="Overlock"/>
                <a:cs typeface="Overlock"/>
                <a:sym typeface="Overlock"/>
              </a:rPr>
              <a:t> de la cave, il rédige la carte </a:t>
            </a:r>
            <a:r>
              <a:rPr lang="it-IT" sz="1665" b="0" i="0" u="none" strike="noStrike" cap="none" dirty="0" err="1">
                <a:solidFill>
                  <a:schemeClr val="lt1"/>
                </a:solidFill>
                <a:latin typeface="Century Gothic" pitchFamily="34" charset="0"/>
                <a:ea typeface="Overlock"/>
                <a:cs typeface="Overlock"/>
                <a:sym typeface="Overlock"/>
              </a:rPr>
              <a:t>des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vins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il </a:t>
            </a:r>
            <a:r>
              <a:rPr lang="it-IT" sz="1665" b="0" i="0" u="none" strike="noStrike" cap="none" dirty="0" err="1">
                <a:solidFill>
                  <a:schemeClr val="lt1"/>
                </a:solidFill>
                <a:latin typeface="Century Gothic" pitchFamily="34" charset="0"/>
                <a:ea typeface="Overlock"/>
                <a:cs typeface="Overlock"/>
                <a:sym typeface="Overlock"/>
              </a:rPr>
              <a:t>conseille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les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clients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sur</a:t>
            </a:r>
            <a:r>
              <a:rPr lang="it-IT" sz="1665" b="0" i="0" u="none" strike="noStrike" cap="none" dirty="0">
                <a:solidFill>
                  <a:schemeClr val="lt1"/>
                </a:solidFill>
                <a:latin typeface="Century Gothic" pitchFamily="34" charset="0"/>
                <a:ea typeface="Overlock"/>
                <a:cs typeface="Overlock"/>
                <a:sym typeface="Overlock"/>
              </a:rPr>
              <a:t> le </a:t>
            </a:r>
            <a:r>
              <a:rPr lang="it-IT" sz="1665" b="0" i="0" u="none" strike="noStrike" cap="none" dirty="0" err="1">
                <a:solidFill>
                  <a:schemeClr val="lt1"/>
                </a:solidFill>
                <a:latin typeface="Century Gothic" pitchFamily="34" charset="0"/>
                <a:ea typeface="Overlock"/>
                <a:cs typeface="Overlock"/>
                <a:sym typeface="Overlock"/>
              </a:rPr>
              <a:t>choix</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vins</a:t>
            </a:r>
            <a:r>
              <a:rPr lang="it-IT" sz="1665" b="0" i="0" u="none" strike="noStrike" cap="none" dirty="0">
                <a:solidFill>
                  <a:schemeClr val="lt1"/>
                </a:solidFill>
                <a:latin typeface="Century Gothic" pitchFamily="34" charset="0"/>
                <a:ea typeface="Overlock"/>
                <a:cs typeface="Overlock"/>
                <a:sym typeface="Overlock"/>
              </a:rPr>
              <a:t>. Il </a:t>
            </a:r>
            <a:r>
              <a:rPr lang="it-IT" sz="1665" b="0" i="0" u="none" strike="noStrike" cap="none" dirty="0" err="1">
                <a:solidFill>
                  <a:schemeClr val="lt1"/>
                </a:solidFill>
                <a:latin typeface="Century Gothic" pitchFamily="34" charset="0"/>
                <a:ea typeface="Overlock"/>
                <a:cs typeface="Overlock"/>
                <a:sym typeface="Overlock"/>
              </a:rPr>
              <a:t>doit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etre</a:t>
            </a:r>
            <a:r>
              <a:rPr lang="it-IT" sz="1665" b="0" i="0" u="none" strike="noStrike" cap="none" dirty="0">
                <a:solidFill>
                  <a:schemeClr val="lt1"/>
                </a:solidFill>
                <a:latin typeface="Century Gothic" pitchFamily="34" charset="0"/>
                <a:ea typeface="Overlock"/>
                <a:cs typeface="Overlock"/>
                <a:sym typeface="Overlock"/>
              </a:rPr>
              <a:t> bon </a:t>
            </a:r>
            <a:r>
              <a:rPr lang="it-IT" sz="1665" b="0" i="0" u="none" strike="noStrike" cap="none" dirty="0" err="1">
                <a:solidFill>
                  <a:schemeClr val="lt1"/>
                </a:solidFill>
                <a:latin typeface="Century Gothic" pitchFamily="34" charset="0"/>
                <a:ea typeface="Overlock"/>
                <a:cs typeface="Overlock"/>
                <a:sym typeface="Overlock"/>
              </a:rPr>
              <a:t>communicateur</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aimable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doué</a:t>
            </a:r>
            <a:r>
              <a:rPr lang="it-IT" sz="1665" b="0" i="0" u="none" strike="noStrike" cap="none" dirty="0">
                <a:solidFill>
                  <a:schemeClr val="lt1"/>
                </a:solidFill>
                <a:latin typeface="Century Gothic" pitchFamily="34" charset="0"/>
                <a:ea typeface="Overlock"/>
                <a:cs typeface="Overlock"/>
                <a:sym typeface="Overlock"/>
              </a:rPr>
              <a:t> d’unne </a:t>
            </a:r>
            <a:r>
              <a:rPr lang="it-IT" sz="1665" b="0" i="0" u="none" strike="noStrike" cap="none" dirty="0" err="1">
                <a:solidFill>
                  <a:schemeClr val="lt1"/>
                </a:solidFill>
                <a:latin typeface="Century Gothic" pitchFamily="34" charset="0"/>
                <a:ea typeface="Overlock"/>
                <a:cs typeface="Overlock"/>
                <a:sym typeface="Overlock"/>
              </a:rPr>
              <a:t>bonne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mémoire</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et</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avoir</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des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gestes</a:t>
            </a:r>
            <a:r>
              <a:rPr lang="it-IT" sz="1665" b="0" i="0" u="none" strike="noStrike" cap="none" dirty="0">
                <a:solidFill>
                  <a:schemeClr val="lt1"/>
                </a:solidFill>
                <a:latin typeface="Century Gothic" pitchFamily="34" charset="0"/>
                <a:ea typeface="Overlock"/>
                <a:cs typeface="Overlock"/>
                <a:sym typeface="Overlock"/>
              </a:rPr>
              <a:t> </a:t>
            </a:r>
            <a:r>
              <a:rPr lang="it-IT" sz="1665" b="0" i="0" u="none" strike="noStrike" cap="none" dirty="0" err="1">
                <a:solidFill>
                  <a:schemeClr val="lt1"/>
                </a:solidFill>
                <a:latin typeface="Century Gothic" pitchFamily="34" charset="0"/>
                <a:ea typeface="Overlock"/>
                <a:cs typeface="Overlock"/>
                <a:sym typeface="Overlock"/>
              </a:rPr>
              <a:t>élégants</a:t>
            </a:r>
            <a:r>
              <a:rPr lang="it-IT" sz="1665" b="0" i="0" u="none" strike="noStrike" cap="none" dirty="0">
                <a:solidFill>
                  <a:schemeClr val="lt1"/>
                </a:solidFill>
                <a:latin typeface="Century Gothic" pitchFamily="34" charset="0"/>
                <a:ea typeface="Overlock"/>
                <a:cs typeface="Overlock"/>
                <a:sym typeface="Overlock"/>
              </a:rPr>
              <a:t>. </a:t>
            </a:r>
          </a:p>
          <a:p>
            <a:pPr marL="448056" marR="0" lvl="0" indent="-384556" algn="l" rtl="0">
              <a:lnSpc>
                <a:spcPct val="90000"/>
              </a:lnSpc>
              <a:spcBef>
                <a:spcPts val="333"/>
              </a:spcBef>
              <a:buClr>
                <a:schemeClr val="accent1"/>
              </a:buClr>
              <a:buSzPct val="25000"/>
              <a:buFont typeface="Noto Sans Symbols"/>
              <a:buNone/>
            </a:pPr>
            <a:r>
              <a:rPr lang="it-IT" sz="1665" b="0" i="0" u="none" strike="noStrike" cap="none" dirty="0">
                <a:solidFill>
                  <a:schemeClr val="lt1"/>
                </a:solidFill>
                <a:latin typeface="Century Gothic" pitchFamily="34" charset="0"/>
                <a:ea typeface="Overlock"/>
                <a:cs typeface="Overlock"/>
                <a:sym typeface="Overlock"/>
              </a:rPr>
              <a:t> </a:t>
            </a:r>
          </a:p>
        </p:txBody>
      </p:sp>
    </p:spTree>
  </p:cSld>
  <p:clrMapOvr>
    <a:masterClrMapping/>
  </p:clrMapOvr>
  <p:transition spd="med" advClick="0" advTm="10155">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457200" y="404663"/>
            <a:ext cx="8229600" cy="5721499"/>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pitchFamily="34" charset="0"/>
                <a:ea typeface="Overlock"/>
                <a:cs typeface="Overlock"/>
                <a:sym typeface="Overlock"/>
              </a:rPr>
              <a:t>Le chef </a:t>
            </a:r>
            <a:r>
              <a:rPr lang="it-IT" sz="1800" b="0" i="0" u="none" strike="noStrike" cap="none" dirty="0" err="1">
                <a:solidFill>
                  <a:schemeClr val="lt1"/>
                </a:solidFill>
                <a:latin typeface="Century Gothic" pitchFamily="34" charset="0"/>
                <a:ea typeface="Overlock"/>
                <a:cs typeface="Overlock"/>
                <a:sym typeface="Overlock"/>
              </a:rPr>
              <a:t>trancheur</a:t>
            </a:r>
            <a:r>
              <a:rPr lang="it-IT" sz="1800" b="0" i="0" u="none" strike="noStrike" cap="none" dirty="0">
                <a:solidFill>
                  <a:schemeClr val="lt1"/>
                </a:solidFill>
                <a:latin typeface="Century Gothic" pitchFamily="34" charset="0"/>
                <a:ea typeface="Overlock"/>
                <a:cs typeface="Overlock"/>
                <a:sym typeface="Overlock"/>
              </a:rPr>
              <a:t> est </a:t>
            </a:r>
            <a:r>
              <a:rPr lang="it-IT" sz="1800" b="0" i="0" u="none" strike="noStrike" cap="none" dirty="0" err="1">
                <a:solidFill>
                  <a:schemeClr val="lt1"/>
                </a:solidFill>
                <a:latin typeface="Century Gothic" pitchFamily="34" charset="0"/>
                <a:ea typeface="Overlock"/>
                <a:cs typeface="Overlock"/>
                <a:sym typeface="Overlock"/>
              </a:rPr>
              <a:t>responsable</a:t>
            </a:r>
            <a:r>
              <a:rPr lang="it-IT" sz="1800" b="0" i="0" u="none" strike="noStrike" cap="none" dirty="0">
                <a:solidFill>
                  <a:schemeClr val="lt1"/>
                </a:solidFill>
                <a:latin typeface="Century Gothic" pitchFamily="34" charset="0"/>
                <a:ea typeface="Overlock"/>
                <a:cs typeface="Overlock"/>
                <a:sym typeface="Overlock"/>
              </a:rPr>
              <a:t> de la </a:t>
            </a:r>
            <a:r>
              <a:rPr lang="it-IT" sz="1800" b="0" i="0" u="none" strike="noStrike" cap="none" dirty="0" err="1">
                <a:solidFill>
                  <a:schemeClr val="lt1"/>
                </a:solidFill>
                <a:latin typeface="Century Gothic" pitchFamily="34" charset="0"/>
                <a:ea typeface="Overlock"/>
                <a:cs typeface="Overlock"/>
                <a:sym typeface="Overlock"/>
              </a:rPr>
              <a:t>préparation</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de la mise en </a:t>
            </a:r>
            <a:r>
              <a:rPr lang="it-IT" sz="1800" b="0" i="0" u="none" strike="noStrike" cap="none" dirty="0" err="1">
                <a:solidFill>
                  <a:schemeClr val="lt1"/>
                </a:solidFill>
                <a:latin typeface="Century Gothic" pitchFamily="34" charset="0"/>
                <a:ea typeface="Overlock"/>
                <a:cs typeface="Overlock"/>
                <a:sym typeface="Overlock"/>
              </a:rPr>
              <a:t>place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des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buffets</a:t>
            </a:r>
            <a:r>
              <a:rPr lang="it-IT" sz="1800" b="0" i="0" u="none" strike="noStrike" cap="none" dirty="0">
                <a:solidFill>
                  <a:schemeClr val="lt1"/>
                </a:solidFill>
                <a:latin typeface="Century Gothic" pitchFamily="34" charset="0"/>
                <a:ea typeface="Overlock"/>
                <a:cs typeface="Overlock"/>
                <a:sym typeface="Overlock"/>
              </a:rPr>
              <a:t>. C’est lui qui s’</a:t>
            </a:r>
            <a:r>
              <a:rPr lang="it-IT" sz="1800" b="0" i="0" u="none" strike="noStrike" cap="none" dirty="0" err="1">
                <a:solidFill>
                  <a:schemeClr val="lt1"/>
                </a:solidFill>
                <a:latin typeface="Century Gothic" pitchFamily="34" charset="0"/>
                <a:ea typeface="Overlock"/>
                <a:cs typeface="Overlock"/>
                <a:sym typeface="Overlock"/>
              </a:rPr>
              <a:t>occupe</a:t>
            </a:r>
            <a:r>
              <a:rPr lang="it-IT" sz="1800" b="0" i="0" u="none" strike="noStrike" cap="none" dirty="0">
                <a:solidFill>
                  <a:schemeClr val="lt1"/>
                </a:solidFill>
                <a:latin typeface="Century Gothic" pitchFamily="34" charset="0"/>
                <a:ea typeface="Overlock"/>
                <a:cs typeface="Overlock"/>
                <a:sym typeface="Overlock"/>
              </a:rPr>
              <a:t> de la </a:t>
            </a:r>
            <a:r>
              <a:rPr lang="it-IT" sz="1800" b="0" i="0" u="none" strike="noStrike" cap="none" dirty="0" err="1">
                <a:solidFill>
                  <a:schemeClr val="lt1"/>
                </a:solidFill>
                <a:latin typeface="Century Gothic" pitchFamily="34" charset="0"/>
                <a:ea typeface="Overlock"/>
                <a:cs typeface="Overlock"/>
                <a:sym typeface="Overlock"/>
              </a:rPr>
              <a:t>découpe</a:t>
            </a:r>
            <a:r>
              <a:rPr lang="it-IT" sz="1800" b="0" i="0" u="none" strike="noStrike" cap="none" dirty="0">
                <a:solidFill>
                  <a:schemeClr val="lt1"/>
                </a:solidFill>
                <a:latin typeface="Century Gothic" pitchFamily="34" charset="0"/>
                <a:ea typeface="Overlock"/>
                <a:cs typeface="Overlock"/>
                <a:sym typeface="Overlock"/>
              </a:rPr>
              <a:t> de la </a:t>
            </a:r>
            <a:r>
              <a:rPr lang="it-IT" sz="1800" b="0" i="0" u="none" strike="noStrike" cap="none" dirty="0" err="1">
                <a:solidFill>
                  <a:schemeClr val="lt1"/>
                </a:solidFill>
                <a:latin typeface="Century Gothic" pitchFamily="34" charset="0"/>
                <a:ea typeface="Overlock"/>
                <a:cs typeface="Overlock"/>
                <a:sym typeface="Overlock"/>
              </a:rPr>
              <a:t>viande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au</a:t>
            </a:r>
            <a:r>
              <a:rPr lang="it-IT" sz="1800" b="0" i="0" u="none" strike="noStrike" cap="none" dirty="0">
                <a:solidFill>
                  <a:schemeClr val="lt1"/>
                </a:solidFill>
                <a:latin typeface="Century Gothic" pitchFamily="34" charset="0"/>
                <a:ea typeface="Overlock"/>
                <a:cs typeface="Overlock"/>
                <a:sym typeface="Overlock"/>
              </a:rPr>
              <a:t> buffet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du</a:t>
            </a:r>
            <a:r>
              <a:rPr lang="it-IT" sz="1800" b="0" i="0" u="none" strike="noStrike" cap="none" dirty="0">
                <a:solidFill>
                  <a:schemeClr val="lt1"/>
                </a:solidFill>
                <a:latin typeface="Century Gothic" pitchFamily="34" charset="0"/>
                <a:ea typeface="Overlock"/>
                <a:cs typeface="Overlock"/>
                <a:sym typeface="Overlock"/>
              </a:rPr>
              <a:t> service à la </a:t>
            </a:r>
            <a:r>
              <a:rPr lang="it-IT" sz="1800" b="0" i="0" u="none" strike="noStrike" cap="none" dirty="0" err="1">
                <a:solidFill>
                  <a:schemeClr val="lt1"/>
                </a:solidFill>
                <a:latin typeface="Century Gothic" pitchFamily="34" charset="0"/>
                <a:ea typeface="Overlock"/>
                <a:cs typeface="Overlock"/>
                <a:sym typeface="Overlock"/>
              </a:rPr>
              <a:t>voiture</a:t>
            </a:r>
            <a:r>
              <a:rPr lang="it-IT" sz="1800" b="0" i="0" u="none" strike="noStrike" cap="none" dirty="0">
                <a:solidFill>
                  <a:schemeClr val="lt1"/>
                </a:solidFill>
                <a:latin typeface="Century Gothic" pitchFamily="34" charset="0"/>
                <a:ea typeface="Overlock"/>
                <a:cs typeface="Overlock"/>
                <a:sym typeface="Overlock"/>
              </a:rPr>
              <a:t> de tranche. Il est </a:t>
            </a:r>
            <a:r>
              <a:rPr lang="it-IT" sz="1800" b="0" i="0" u="none" strike="noStrike" cap="none" dirty="0" err="1">
                <a:solidFill>
                  <a:schemeClr val="lt1"/>
                </a:solidFill>
                <a:latin typeface="Century Gothic" pitchFamily="34" charset="0"/>
                <a:ea typeface="Overlock"/>
                <a:cs typeface="Overlock"/>
                <a:sym typeface="Overlock"/>
              </a:rPr>
              <a:t>souvent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remplacé</a:t>
            </a:r>
            <a:r>
              <a:rPr lang="it-IT" sz="1800" b="0" i="0" u="none" strike="noStrike" cap="none" dirty="0">
                <a:solidFill>
                  <a:schemeClr val="lt1"/>
                </a:solidFill>
                <a:latin typeface="Century Gothic" pitchFamily="34" charset="0"/>
                <a:ea typeface="Overlock"/>
                <a:cs typeface="Overlock"/>
                <a:sym typeface="Overlock"/>
              </a:rPr>
              <a:t> par le </a:t>
            </a:r>
            <a:r>
              <a:rPr lang="it-IT" sz="1800" b="0" i="0" u="none" strike="noStrike" cap="none" dirty="0" err="1">
                <a:solidFill>
                  <a:schemeClr val="lt1"/>
                </a:solidFill>
                <a:latin typeface="Century Gothic" pitchFamily="34" charset="0"/>
                <a:ea typeface="Overlock"/>
                <a:cs typeface="Overlock"/>
                <a:sym typeface="Overlock"/>
              </a:rPr>
              <a:t>maìtre</a:t>
            </a:r>
            <a:r>
              <a:rPr lang="it-IT" sz="1800" b="0" i="0" u="none" strike="noStrike" cap="none" dirty="0">
                <a:solidFill>
                  <a:schemeClr val="lt1"/>
                </a:solidFill>
                <a:latin typeface="Century Gothic" pitchFamily="34" charset="0"/>
                <a:ea typeface="Overlock"/>
                <a:cs typeface="Overlock"/>
                <a:sym typeface="Overlock"/>
              </a:rPr>
              <a:t> d’hotel. </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pitchFamily="34" charset="0"/>
                <a:ea typeface="Overlock"/>
                <a:cs typeface="Overlock"/>
                <a:sym typeface="Overlock"/>
              </a:rPr>
              <a:t>Le </a:t>
            </a:r>
            <a:r>
              <a:rPr lang="it-IT" sz="1800" b="0" i="0" u="none" strike="noStrike" cap="none" dirty="0" err="1">
                <a:solidFill>
                  <a:schemeClr val="lt1"/>
                </a:solidFill>
                <a:latin typeface="Century Gothic" pitchFamily="34" charset="0"/>
                <a:ea typeface="Overlock"/>
                <a:cs typeface="Overlock"/>
                <a:sym typeface="Overlock"/>
              </a:rPr>
              <a:t>commis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serveur</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fait</a:t>
            </a:r>
            <a:r>
              <a:rPr lang="it-IT" sz="1800" b="0" i="0" u="none" strike="noStrike" cap="none" dirty="0">
                <a:solidFill>
                  <a:schemeClr val="lt1"/>
                </a:solidFill>
                <a:latin typeface="Century Gothic" pitchFamily="34" charset="0"/>
                <a:ea typeface="Overlock"/>
                <a:cs typeface="Overlock"/>
                <a:sym typeface="Overlock"/>
              </a:rPr>
              <a:t> la mise en </a:t>
            </a:r>
            <a:r>
              <a:rPr lang="it-IT" sz="1800" b="0" i="0" u="none" strike="noStrike" cap="none" dirty="0" err="1">
                <a:solidFill>
                  <a:schemeClr val="lt1"/>
                </a:solidFill>
                <a:latin typeface="Century Gothic" pitchFamily="34" charset="0"/>
                <a:ea typeface="Overlock"/>
                <a:cs typeface="Overlock"/>
                <a:sym typeface="Overlock"/>
              </a:rPr>
              <a:t>place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il assume l’</a:t>
            </a:r>
            <a:r>
              <a:rPr lang="it-IT" sz="1800" b="0" i="0" u="none" strike="noStrike" cap="none" dirty="0" err="1">
                <a:solidFill>
                  <a:schemeClr val="lt1"/>
                </a:solidFill>
                <a:latin typeface="Century Gothic" pitchFamily="34" charset="0"/>
                <a:ea typeface="Overlock"/>
                <a:cs typeface="Overlock"/>
                <a:sym typeface="Overlock"/>
              </a:rPr>
              <a:t>untretien</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des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locaux</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du</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matériel</a:t>
            </a:r>
            <a:r>
              <a:rPr lang="it-IT" sz="1800" b="0" i="0" u="none" strike="noStrike" cap="none" dirty="0">
                <a:solidFill>
                  <a:schemeClr val="lt1"/>
                </a:solidFill>
                <a:latin typeface="Century Gothic" pitchFamily="34" charset="0"/>
                <a:ea typeface="Overlock"/>
                <a:cs typeface="Overlock"/>
                <a:sym typeface="Overlock"/>
              </a:rPr>
              <a:t>. On </a:t>
            </a:r>
            <a:r>
              <a:rPr lang="it-IT" sz="1800" b="0" i="0" u="none" strike="noStrike" cap="none" dirty="0" err="1">
                <a:solidFill>
                  <a:schemeClr val="lt1"/>
                </a:solidFill>
                <a:latin typeface="Century Gothic" pitchFamily="34" charset="0"/>
                <a:ea typeface="Overlock"/>
                <a:cs typeface="Overlock"/>
                <a:sym typeface="Overlock"/>
              </a:rPr>
              <a:t>attend</a:t>
            </a:r>
            <a:r>
              <a:rPr lang="it-IT" sz="1800" b="0" i="0" u="none" strike="noStrike" cap="none" dirty="0">
                <a:solidFill>
                  <a:schemeClr val="lt1"/>
                </a:solidFill>
                <a:latin typeface="Century Gothic" pitchFamily="34" charset="0"/>
                <a:ea typeface="Overlock"/>
                <a:cs typeface="Overlock"/>
                <a:sym typeface="Overlock"/>
              </a:rPr>
              <a:t> de lui une </a:t>
            </a:r>
            <a:r>
              <a:rPr lang="it-IT" sz="1800" b="0" i="0" u="none" strike="noStrike" cap="none" dirty="0" err="1">
                <a:solidFill>
                  <a:schemeClr val="lt1"/>
                </a:solidFill>
                <a:latin typeface="Century Gothic" pitchFamily="34" charset="0"/>
                <a:ea typeface="Overlock"/>
                <a:cs typeface="Overlock"/>
                <a:sym typeface="Overlock"/>
              </a:rPr>
              <a:t>bonne</a:t>
            </a:r>
            <a:r>
              <a:rPr lang="it-IT" sz="1800" b="0" i="0" u="none" strike="noStrike" cap="none" dirty="0">
                <a:solidFill>
                  <a:schemeClr val="lt1"/>
                </a:solidFill>
                <a:latin typeface="Century Gothic" pitchFamily="34" charset="0"/>
                <a:ea typeface="Overlock"/>
                <a:cs typeface="Overlock"/>
                <a:sym typeface="Overlock"/>
              </a:rPr>
              <a:t> discipline, de la </a:t>
            </a:r>
            <a:r>
              <a:rPr lang="it-IT" sz="1800" b="0" i="0" u="none" strike="noStrike" cap="none" dirty="0" err="1">
                <a:solidFill>
                  <a:schemeClr val="lt1"/>
                </a:solidFill>
                <a:latin typeface="Century Gothic" pitchFamily="34" charset="0"/>
                <a:ea typeface="Overlock"/>
                <a:cs typeface="Overlock"/>
                <a:sym typeface="Overlock"/>
              </a:rPr>
              <a:t>précision</a:t>
            </a:r>
            <a:r>
              <a:rPr lang="it-IT" sz="1800" b="0" i="0" u="none" strike="noStrike" cap="none" dirty="0">
                <a:solidFill>
                  <a:schemeClr val="lt1"/>
                </a:solidFill>
                <a:latin typeface="Century Gothic" pitchFamily="34" charset="0"/>
                <a:ea typeface="Overlock"/>
                <a:cs typeface="Overlock"/>
                <a:sym typeface="Overlock"/>
              </a:rPr>
              <a:t>, de l’</a:t>
            </a:r>
            <a:r>
              <a:rPr lang="it-IT" sz="1800" b="0" i="0" u="none" strike="noStrike" cap="none" dirty="0" err="1">
                <a:solidFill>
                  <a:schemeClr val="lt1"/>
                </a:solidFill>
                <a:latin typeface="Century Gothic" pitchFamily="34" charset="0"/>
                <a:ea typeface="Overlock"/>
                <a:cs typeface="Overlock"/>
                <a:sym typeface="Overlock"/>
              </a:rPr>
              <a:t>ordre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de l’</a:t>
            </a:r>
            <a:r>
              <a:rPr lang="it-IT" sz="1800" b="0" i="0" u="none" strike="noStrike" cap="none" dirty="0" err="1">
                <a:solidFill>
                  <a:schemeClr val="lt1"/>
                </a:solidFill>
                <a:latin typeface="Century Gothic" pitchFamily="34" charset="0"/>
                <a:ea typeface="Overlock"/>
                <a:cs typeface="Overlock"/>
                <a:sym typeface="Overlock"/>
              </a:rPr>
              <a:t>aisance</a:t>
            </a:r>
            <a:r>
              <a:rPr lang="it-IT" sz="1800" b="0" i="0" u="none" strike="noStrike" cap="none" dirty="0">
                <a:solidFill>
                  <a:schemeClr val="lt1"/>
                </a:solidFill>
                <a:latin typeface="Century Gothic" pitchFamily="34" charset="0"/>
                <a:ea typeface="Overlock"/>
                <a:cs typeface="Overlock"/>
                <a:sym typeface="Overlock"/>
              </a:rPr>
              <a:t>.</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pitchFamily="34" charset="0"/>
                <a:ea typeface="Overlock"/>
                <a:cs typeface="Overlock"/>
                <a:sym typeface="Overlock"/>
              </a:rPr>
              <a:t>Le barman est le </a:t>
            </a:r>
            <a:r>
              <a:rPr lang="it-IT" sz="1800" b="0" i="0" u="none" strike="noStrike" cap="none" dirty="0" err="1">
                <a:solidFill>
                  <a:schemeClr val="lt1"/>
                </a:solidFill>
                <a:latin typeface="Century Gothic" pitchFamily="34" charset="0"/>
                <a:ea typeface="Overlock"/>
                <a:cs typeface="Overlock"/>
                <a:sym typeface="Overlock"/>
              </a:rPr>
              <a:t>responsable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du</a:t>
            </a:r>
            <a:r>
              <a:rPr lang="it-IT" sz="1800" b="0" i="0" u="none" strike="noStrike" cap="none" dirty="0">
                <a:solidFill>
                  <a:schemeClr val="lt1"/>
                </a:solidFill>
                <a:latin typeface="Century Gothic" pitchFamily="34" charset="0"/>
                <a:ea typeface="Overlock"/>
                <a:cs typeface="Overlock"/>
                <a:sym typeface="Overlock"/>
              </a:rPr>
              <a:t> bar, il </a:t>
            </a:r>
            <a:r>
              <a:rPr lang="it-IT" sz="1800" b="0" i="0" u="none" strike="noStrike" cap="none" dirty="0" err="1">
                <a:solidFill>
                  <a:schemeClr val="lt1"/>
                </a:solidFill>
                <a:latin typeface="Century Gothic" pitchFamily="34" charset="0"/>
                <a:ea typeface="Overlock"/>
                <a:cs typeface="Overlock"/>
                <a:sym typeface="Overlock"/>
              </a:rPr>
              <a:t>prépare</a:t>
            </a:r>
            <a:r>
              <a:rPr lang="it-IT" sz="1800" b="0" i="0" u="none" strike="noStrike" cap="none" dirty="0">
                <a:solidFill>
                  <a:schemeClr val="lt1"/>
                </a:solidFill>
                <a:latin typeface="Century Gothic" pitchFamily="34" charset="0"/>
                <a:ea typeface="Overlock"/>
                <a:cs typeface="Overlock"/>
                <a:sym typeface="Overlock"/>
              </a:rPr>
              <a:t> ei </a:t>
            </a:r>
            <a:r>
              <a:rPr lang="it-IT" sz="1800" b="0" i="0" u="none" strike="noStrike" cap="none" dirty="0" err="1">
                <a:solidFill>
                  <a:schemeClr val="lt1"/>
                </a:solidFill>
                <a:latin typeface="Century Gothic" pitchFamily="34" charset="0"/>
                <a:ea typeface="Overlock"/>
                <a:cs typeface="Overlock"/>
                <a:sym typeface="Overlock"/>
              </a:rPr>
              <a:t>sert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les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boissons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froides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ainsi</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que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chaudes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les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cocktails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au</a:t>
            </a:r>
            <a:r>
              <a:rPr lang="it-IT" sz="1800" b="0" i="0" u="none" strike="noStrike" cap="none" dirty="0">
                <a:solidFill>
                  <a:schemeClr val="lt1"/>
                </a:solidFill>
                <a:latin typeface="Century Gothic" pitchFamily="34" charset="0"/>
                <a:ea typeface="Overlock"/>
                <a:cs typeface="Overlock"/>
                <a:sym typeface="Overlock"/>
              </a:rPr>
              <a:t> bar. Il </a:t>
            </a:r>
            <a:r>
              <a:rPr lang="it-IT" sz="1800" b="0" i="0" u="none" strike="noStrike" cap="none" dirty="0" err="1">
                <a:solidFill>
                  <a:schemeClr val="lt1"/>
                </a:solidFill>
                <a:latin typeface="Century Gothic" pitchFamily="34" charset="0"/>
                <a:ea typeface="Overlock"/>
                <a:cs typeface="Overlock"/>
                <a:sym typeface="Overlock"/>
              </a:rPr>
              <a:t>doit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avoir</a:t>
            </a:r>
            <a:r>
              <a:rPr lang="it-IT" sz="1800" b="0" i="0" u="none" strike="noStrike" cap="none" dirty="0">
                <a:solidFill>
                  <a:schemeClr val="lt1"/>
                </a:solidFill>
                <a:latin typeface="Century Gothic" pitchFamily="34" charset="0"/>
                <a:ea typeface="Overlock"/>
                <a:cs typeface="Overlock"/>
                <a:sym typeface="Overlock"/>
              </a:rPr>
              <a:t> de </a:t>
            </a:r>
            <a:r>
              <a:rPr lang="it-IT" sz="1800" b="0" i="0" u="none" strike="noStrike" cap="none" dirty="0" err="1">
                <a:solidFill>
                  <a:schemeClr val="lt1"/>
                </a:solidFill>
                <a:latin typeface="Century Gothic" pitchFamily="34" charset="0"/>
                <a:ea typeface="Overlock"/>
                <a:cs typeface="Overlock"/>
                <a:sym typeface="Overlock"/>
              </a:rPr>
              <a:t>bonnes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compétences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communicatives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dans</a:t>
            </a:r>
            <a:r>
              <a:rPr lang="it-IT" sz="1800" b="0" i="0" u="none" strike="noStrike" cap="none" dirty="0">
                <a:solidFill>
                  <a:schemeClr val="lt1"/>
                </a:solidFill>
                <a:latin typeface="Century Gothic" pitchFamily="34" charset="0"/>
                <a:ea typeface="Overlock"/>
                <a:cs typeface="Overlock"/>
                <a:sym typeface="Overlock"/>
              </a:rPr>
              <a:t> sa </a:t>
            </a:r>
            <a:r>
              <a:rPr lang="it-IT" sz="1800" b="0" i="0" u="none" strike="noStrike" cap="none" dirty="0" err="1">
                <a:solidFill>
                  <a:schemeClr val="lt1"/>
                </a:solidFill>
                <a:latin typeface="Century Gothic" pitchFamily="34" charset="0"/>
                <a:ea typeface="Overlock"/>
                <a:cs typeface="Overlock"/>
                <a:sym typeface="Overlock"/>
              </a:rPr>
              <a:t>propre</a:t>
            </a:r>
            <a:r>
              <a:rPr lang="it-IT" sz="1800" b="0" i="0" u="none" strike="noStrike" cap="none" dirty="0">
                <a:solidFill>
                  <a:schemeClr val="lt1"/>
                </a:solidFill>
                <a:latin typeface="Century Gothic" pitchFamily="34" charset="0"/>
                <a:ea typeface="Overlock"/>
                <a:cs typeface="Overlock"/>
                <a:sym typeface="Overlock"/>
              </a:rPr>
              <a:t> langue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un </a:t>
            </a:r>
            <a:r>
              <a:rPr lang="it-IT" sz="1800" b="0" i="0" u="none" strike="noStrike" cap="none" dirty="0" err="1">
                <a:solidFill>
                  <a:schemeClr val="lt1"/>
                </a:solidFill>
                <a:latin typeface="Century Gothic" pitchFamily="34" charset="0"/>
                <a:ea typeface="Overlock"/>
                <a:cs typeface="Overlock"/>
                <a:sym typeface="Overlock"/>
              </a:rPr>
              <a:t>langues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étrangères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faire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preuve</a:t>
            </a:r>
            <a:r>
              <a:rPr lang="it-IT" sz="1800" b="0" i="0" u="none" strike="noStrike" cap="none" dirty="0">
                <a:solidFill>
                  <a:schemeClr val="lt1"/>
                </a:solidFill>
                <a:latin typeface="Century Gothic" pitchFamily="34" charset="0"/>
                <a:ea typeface="Overlock"/>
                <a:cs typeface="Overlock"/>
                <a:sym typeface="Overlock"/>
              </a:rPr>
              <a:t> de </a:t>
            </a:r>
            <a:r>
              <a:rPr lang="it-IT" sz="1800" b="0" i="0" u="none" strike="noStrike" cap="none" dirty="0" err="1">
                <a:solidFill>
                  <a:schemeClr val="lt1"/>
                </a:solidFill>
                <a:latin typeface="Century Gothic" pitchFamily="34" charset="0"/>
                <a:ea typeface="Overlock"/>
                <a:cs typeface="Overlock"/>
                <a:sym typeface="Overlock"/>
              </a:rPr>
              <a:t>fantaisie</a:t>
            </a:r>
            <a:r>
              <a:rPr lang="it-IT" sz="1800" b="0" i="0" u="none" strike="noStrike" cap="none" dirty="0">
                <a:solidFill>
                  <a:schemeClr val="lt1"/>
                </a:solidFill>
                <a:latin typeface="Century Gothic" pitchFamily="34" charset="0"/>
                <a:ea typeface="Overlock"/>
                <a:cs typeface="Overlock"/>
                <a:sym typeface="Overlock"/>
              </a:rPr>
              <a:t>, de </a:t>
            </a:r>
            <a:r>
              <a:rPr lang="it-IT" sz="1800" b="0" i="0" u="none" strike="noStrike" cap="none" dirty="0" err="1">
                <a:solidFill>
                  <a:schemeClr val="lt1"/>
                </a:solidFill>
                <a:latin typeface="Century Gothic" pitchFamily="34" charset="0"/>
                <a:ea typeface="Overlock"/>
                <a:cs typeface="Overlock"/>
                <a:sym typeface="Overlock"/>
              </a:rPr>
              <a:t>passion</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de </a:t>
            </a:r>
            <a:r>
              <a:rPr lang="it-IT" sz="1800" b="0" i="0" u="none" strike="noStrike" cap="none" dirty="0" err="1">
                <a:solidFill>
                  <a:schemeClr val="lt1"/>
                </a:solidFill>
                <a:latin typeface="Century Gothic" pitchFamily="34" charset="0"/>
                <a:ea typeface="Overlock"/>
                <a:cs typeface="Overlock"/>
                <a:sym typeface="Overlock"/>
              </a:rPr>
              <a:t>courtoisie</a:t>
            </a:r>
            <a:r>
              <a:rPr lang="it-IT" sz="1800" b="0" i="0" u="none" strike="noStrike" cap="none" dirty="0">
                <a:solidFill>
                  <a:schemeClr val="lt1"/>
                </a:solidFill>
                <a:latin typeface="Century Gothic" pitchFamily="34" charset="0"/>
                <a:ea typeface="Overlock"/>
                <a:cs typeface="Overlock"/>
                <a:sym typeface="Overlock"/>
              </a:rPr>
              <a:t>.</a:t>
            </a:r>
          </a:p>
          <a:p>
            <a:pPr marL="448056" marR="0" lvl="0" indent="-384556" algn="l" rtl="0">
              <a:spcBef>
                <a:spcPts val="360"/>
              </a:spcBef>
              <a:buClr>
                <a:schemeClr val="accent1"/>
              </a:buClr>
              <a:buSzPct val="79999"/>
              <a:buFont typeface="Noto Sans Symbols"/>
              <a:buChar char="⦿"/>
            </a:pPr>
            <a:r>
              <a:rPr lang="it-IT" sz="1800" b="0" i="0" u="none" strike="noStrike" cap="none" dirty="0">
                <a:solidFill>
                  <a:schemeClr val="lt1"/>
                </a:solidFill>
                <a:latin typeface="Century Gothic" pitchFamily="34" charset="0"/>
                <a:ea typeface="Overlock"/>
                <a:cs typeface="Overlock"/>
                <a:sym typeface="Overlock"/>
              </a:rPr>
              <a:t>Le </a:t>
            </a:r>
            <a:r>
              <a:rPr lang="it-IT" sz="1800" b="0" i="0" u="none" strike="noStrike" cap="none" dirty="0" err="1">
                <a:solidFill>
                  <a:schemeClr val="lt1"/>
                </a:solidFill>
                <a:latin typeface="Century Gothic" pitchFamily="34" charset="0"/>
                <a:ea typeface="Overlock"/>
                <a:cs typeface="Overlock"/>
                <a:sym typeface="Overlock"/>
              </a:rPr>
              <a:t>commis</a:t>
            </a:r>
            <a:r>
              <a:rPr lang="it-IT" sz="1800" b="0" i="0" u="none" strike="noStrike" cap="none" dirty="0">
                <a:solidFill>
                  <a:schemeClr val="lt1"/>
                </a:solidFill>
                <a:latin typeface="Century Gothic" pitchFamily="34" charset="0"/>
                <a:ea typeface="Overlock"/>
                <a:cs typeface="Overlock"/>
                <a:sym typeface="Overlock"/>
              </a:rPr>
              <a:t> de </a:t>
            </a:r>
            <a:r>
              <a:rPr lang="it-IT" sz="1800" b="0" i="0" u="none" strike="noStrike" cap="none" dirty="0" err="1">
                <a:solidFill>
                  <a:schemeClr val="lt1"/>
                </a:solidFill>
                <a:latin typeface="Century Gothic" pitchFamily="34" charset="0"/>
                <a:ea typeface="Overlock"/>
                <a:cs typeface="Overlock"/>
                <a:sym typeface="Overlock"/>
              </a:rPr>
              <a:t>café</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sert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les</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consommations</a:t>
            </a:r>
            <a:r>
              <a:rPr lang="it-IT" sz="1800" b="0" i="0" u="none" strike="noStrike" cap="none" dirty="0">
                <a:solidFill>
                  <a:schemeClr val="lt1"/>
                </a:solidFill>
                <a:latin typeface="Century Gothic" pitchFamily="34" charset="0"/>
                <a:ea typeface="Overlock"/>
                <a:cs typeface="Overlock"/>
                <a:sym typeface="Overlock"/>
              </a:rPr>
              <a:t>, il </a:t>
            </a:r>
            <a:r>
              <a:rPr lang="it-IT" sz="1800" b="0" i="0" u="none" strike="noStrike" cap="none" dirty="0" err="1">
                <a:solidFill>
                  <a:schemeClr val="lt1"/>
                </a:solidFill>
                <a:latin typeface="Century Gothic" pitchFamily="34" charset="0"/>
                <a:ea typeface="Overlock"/>
                <a:cs typeface="Overlock"/>
                <a:sym typeface="Overlock"/>
              </a:rPr>
              <a:t>nettoie</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et</a:t>
            </a:r>
            <a:r>
              <a:rPr lang="it-IT" sz="1800" b="0" i="0" u="none" strike="noStrike" cap="none" dirty="0">
                <a:solidFill>
                  <a:schemeClr val="lt1"/>
                </a:solidFill>
                <a:latin typeface="Century Gothic" pitchFamily="34" charset="0"/>
                <a:ea typeface="Overlock"/>
                <a:cs typeface="Overlock"/>
                <a:sym typeface="Overlock"/>
              </a:rPr>
              <a:t> il </a:t>
            </a:r>
            <a:r>
              <a:rPr lang="it-IT" sz="1800" b="0" i="0" u="none" strike="noStrike" cap="none" dirty="0" err="1">
                <a:solidFill>
                  <a:schemeClr val="lt1"/>
                </a:solidFill>
                <a:latin typeface="Century Gothic" pitchFamily="34" charset="0"/>
                <a:ea typeface="Overlock"/>
                <a:cs typeface="Overlock"/>
                <a:sym typeface="Overlock"/>
              </a:rPr>
              <a:t>entretient</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lea</a:t>
            </a:r>
            <a:r>
              <a:rPr lang="it-IT" sz="1800" b="0" i="0" u="none" strike="noStrike" cap="none" dirty="0">
                <a:solidFill>
                  <a:schemeClr val="lt1"/>
                </a:solidFill>
                <a:latin typeface="Century Gothic" pitchFamily="34" charset="0"/>
                <a:ea typeface="Overlock"/>
                <a:cs typeface="Overlock"/>
                <a:sym typeface="Overlock"/>
              </a:rPr>
              <a:t> </a:t>
            </a:r>
            <a:r>
              <a:rPr lang="it-IT" sz="1800" b="0" i="0" u="none" strike="noStrike" cap="none" dirty="0" err="1">
                <a:solidFill>
                  <a:schemeClr val="lt1"/>
                </a:solidFill>
                <a:latin typeface="Century Gothic" pitchFamily="34" charset="0"/>
                <a:ea typeface="Overlock"/>
                <a:cs typeface="Overlock"/>
                <a:sym typeface="Overlock"/>
              </a:rPr>
              <a:t>locaux</a:t>
            </a:r>
            <a:r>
              <a:rPr lang="it-IT" sz="1800" b="0" i="0" u="none" strike="noStrike" cap="none" dirty="0">
                <a:solidFill>
                  <a:schemeClr val="lt1"/>
                </a:solidFill>
                <a:latin typeface="Century Gothic" pitchFamily="34" charset="0"/>
                <a:ea typeface="Overlock"/>
                <a:cs typeface="Overlock"/>
                <a:sym typeface="Overlock"/>
              </a:rPr>
              <a:t>.</a:t>
            </a:r>
          </a:p>
        </p:txBody>
      </p:sp>
    </p:spTree>
  </p:cSld>
  <p:clrMapOvr>
    <a:masterClrMapping/>
  </p:clrMapOvr>
  <p:transition spd="med" advClick="0" advTm="7879">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Cantata One"/>
              <a:buNone/>
            </a:pPr>
            <a:r>
              <a:rPr lang="it-IT" sz="4000">
                <a:latin typeface="Cantata One"/>
                <a:ea typeface="Cantata One"/>
                <a:cs typeface="Cantata One"/>
                <a:sym typeface="Cantata One"/>
              </a:rPr>
              <a:t>           </a:t>
            </a:r>
            <a:r>
              <a:rPr lang="it-IT" sz="4000" b="0" i="0" u="none" strike="noStrike" cap="none">
                <a:solidFill>
                  <a:srgbClr val="F07C6A"/>
                </a:solidFill>
                <a:latin typeface="Cantata One"/>
                <a:ea typeface="Cantata One"/>
                <a:cs typeface="Cantata One"/>
                <a:sym typeface="Cantata One"/>
              </a:rPr>
              <a:t>The Savoy</a:t>
            </a:r>
          </a:p>
        </p:txBody>
      </p:sp>
      <p:pic>
        <p:nvPicPr>
          <p:cNvPr id="210" name="Shape 210" descr="the-savoy.jpg"/>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541985" y="1484783"/>
            <a:ext cx="7568407" cy="5040559"/>
          </a:xfrm>
          <a:prstGeom prst="rect">
            <a:avLst/>
          </a:prstGeom>
          <a:noFill/>
          <a:ln>
            <a:noFill/>
          </a:ln>
        </p:spPr>
      </p:pic>
    </p:spTree>
  </p:cSld>
  <p:clrMapOvr>
    <a:masterClrMapping/>
  </p:clrMapOvr>
  <p:transition spd="med" advClick="0" advTm="3759">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214413" y="285728"/>
            <a:ext cx="6840760" cy="422919"/>
          </a:xfrm>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Century Gothic"/>
              <a:buNone/>
            </a:pPr>
            <a:r>
              <a:rPr lang="it-IT" sz="2400" b="1" i="0" u="none" strike="noStrike" cap="none" dirty="0">
                <a:solidFill>
                  <a:srgbClr val="F07C6A"/>
                </a:solidFill>
                <a:latin typeface="Century Gothic"/>
                <a:ea typeface="Century Gothic"/>
                <a:cs typeface="Century Gothic"/>
                <a:sym typeface="Century Gothic"/>
              </a:rPr>
              <a:t>LA MISE EN PLACE E IL SERVIZIO DEI PIATTI</a:t>
            </a:r>
          </a:p>
        </p:txBody>
      </p:sp>
      <p:sp>
        <p:nvSpPr>
          <p:cNvPr id="102" name="Shape 102"/>
          <p:cNvSpPr txBox="1">
            <a:spLocks noGrp="1"/>
          </p:cNvSpPr>
          <p:nvPr>
            <p:ph type="body" idx="1"/>
          </p:nvPr>
        </p:nvSpPr>
        <p:spPr>
          <a:xfrm>
            <a:off x="571472" y="785793"/>
            <a:ext cx="8229600" cy="4572000"/>
          </a:xfrm>
          <a:prstGeom prst="rect">
            <a:avLst/>
          </a:prstGeom>
          <a:noFill/>
          <a:ln>
            <a:noFill/>
          </a:ln>
        </p:spPr>
        <p:txBody>
          <a:bodyPr lIns="91425" tIns="45700" rIns="91425" bIns="45700" anchor="t" anchorCtr="0">
            <a:noAutofit/>
          </a:bodyPr>
          <a:lstStyle/>
          <a:p>
            <a:pPr marL="448056" marR="0" lvl="0" indent="-384556" algn="l" rtl="0">
              <a:lnSpc>
                <a:spcPct val="80000"/>
              </a:lnSpc>
              <a:spcBef>
                <a:spcPts val="0"/>
              </a:spcBef>
              <a:spcAft>
                <a:spcPts val="0"/>
              </a:spcAft>
              <a:buClr>
                <a:schemeClr val="accent1"/>
              </a:buClr>
              <a:buSzPct val="25000"/>
              <a:buFont typeface="Noto Sans Symbols"/>
              <a:buNone/>
            </a:pPr>
            <a:r>
              <a:rPr lang="it-IT" sz="1650" b="0" i="0" u="none" strike="noStrike" cap="none">
                <a:solidFill>
                  <a:schemeClr val="lt1"/>
                </a:solidFill>
                <a:latin typeface="Century Gothic"/>
                <a:ea typeface="Century Gothic"/>
                <a:cs typeface="Century Gothic"/>
                <a:sym typeface="Century Gothic"/>
              </a:rPr>
              <a:t>Con l’espressione francese “mise en place” – che si pronuncia “mis an plas” e letteralmente significa “messa sul posto” – si indica la preparazione di tutto il materiale necessario per un corretto servizio.</a:t>
            </a:r>
          </a:p>
          <a:p>
            <a:pPr marL="448056" marR="0" lvl="0" indent="-384556" algn="l" rtl="0">
              <a:lnSpc>
                <a:spcPct val="80000"/>
              </a:lnSpc>
              <a:spcBef>
                <a:spcPts val="330"/>
              </a:spcBef>
              <a:spcAft>
                <a:spcPts val="0"/>
              </a:spcAft>
              <a:buClr>
                <a:schemeClr val="accent1"/>
              </a:buClr>
              <a:buSzPct val="25000"/>
              <a:buFont typeface="Noto Sans Symbols"/>
              <a:buNone/>
            </a:pPr>
            <a:endParaRPr sz="1650" b="0" i="0" u="none" strike="noStrike" cap="none">
              <a:solidFill>
                <a:schemeClr val="lt1"/>
              </a:solidFill>
              <a:latin typeface="Century Gothic"/>
              <a:ea typeface="Century Gothic"/>
              <a:cs typeface="Century Gothic"/>
              <a:sym typeface="Century Gothic"/>
            </a:endParaRPr>
          </a:p>
          <a:p>
            <a:pPr marL="448056" marR="0" lvl="0" indent="-384556" algn="l" rtl="0">
              <a:lnSpc>
                <a:spcPct val="80000"/>
              </a:lnSpc>
              <a:spcBef>
                <a:spcPts val="330"/>
              </a:spcBef>
              <a:spcAft>
                <a:spcPts val="0"/>
              </a:spcAft>
              <a:buClr>
                <a:schemeClr val="accent1"/>
              </a:buClr>
              <a:buSzPct val="25000"/>
              <a:buFont typeface="Noto Sans Symbols"/>
              <a:buNone/>
            </a:pPr>
            <a:r>
              <a:rPr lang="it-IT" sz="1650" b="0" i="0" u="none" strike="noStrike" cap="none">
                <a:solidFill>
                  <a:schemeClr val="lt1"/>
                </a:solidFill>
                <a:latin typeface="Century Gothic"/>
                <a:ea typeface="Century Gothic"/>
                <a:cs typeface="Century Gothic"/>
                <a:sym typeface="Century Gothic"/>
              </a:rPr>
              <a:t>Di solito è svolta prima dell'arrivo dei clienti e se eseguita con cura, garantisce un servizio scorrevole: “una buona mise en place è metà lavoro”.</a:t>
            </a:r>
          </a:p>
          <a:p>
            <a:pPr marL="448056" marR="0" lvl="0" indent="-384556" algn="l" rtl="0">
              <a:lnSpc>
                <a:spcPct val="80000"/>
              </a:lnSpc>
              <a:spcBef>
                <a:spcPts val="330"/>
              </a:spcBef>
              <a:spcAft>
                <a:spcPts val="0"/>
              </a:spcAft>
              <a:buClr>
                <a:schemeClr val="accent1"/>
              </a:buClr>
              <a:buSzPct val="25000"/>
              <a:buFont typeface="Noto Sans Symbols"/>
              <a:buNone/>
            </a:pPr>
            <a:r>
              <a:rPr lang="it-IT" sz="1650" b="0" i="0" u="none" strike="noStrike" cap="none">
                <a:solidFill>
                  <a:schemeClr val="lt1"/>
                </a:solidFill>
                <a:latin typeface="Century Gothic"/>
                <a:ea typeface="Century Gothic"/>
                <a:cs typeface="Century Gothic"/>
                <a:sym typeface="Century Gothic"/>
              </a:rPr>
              <a:t> </a:t>
            </a:r>
          </a:p>
          <a:p>
            <a:pPr marL="448056" marR="0" lvl="0" indent="-384556" algn="l" rtl="0">
              <a:lnSpc>
                <a:spcPct val="80000"/>
              </a:lnSpc>
              <a:spcBef>
                <a:spcPts val="330"/>
              </a:spcBef>
              <a:spcAft>
                <a:spcPts val="0"/>
              </a:spcAft>
              <a:buClr>
                <a:schemeClr val="accent1"/>
              </a:buClr>
              <a:buSzPct val="25000"/>
              <a:buFont typeface="Noto Sans Symbols"/>
              <a:buNone/>
            </a:pPr>
            <a:r>
              <a:rPr lang="it-IT" sz="1650" b="0" i="0" u="none" strike="noStrike" cap="none">
                <a:solidFill>
                  <a:schemeClr val="lt1"/>
                </a:solidFill>
                <a:latin typeface="Century Gothic"/>
                <a:ea typeface="Century Gothic"/>
                <a:cs typeface="Century Gothic"/>
                <a:sym typeface="Century Gothic"/>
              </a:rPr>
              <a:t>La preparazione del tavolo di servizio o consolle consente al cameriere di avere a portata di mano il materiale che occorre durante il servizio, senza doversi allontanare dal posto di lavoro.</a:t>
            </a:r>
          </a:p>
          <a:p>
            <a:pPr marL="448056" marR="0" lvl="0" indent="-384556" algn="l" rtl="0">
              <a:lnSpc>
                <a:spcPct val="80000"/>
              </a:lnSpc>
              <a:spcBef>
                <a:spcPts val="330"/>
              </a:spcBef>
              <a:spcAft>
                <a:spcPts val="0"/>
              </a:spcAft>
              <a:buClr>
                <a:schemeClr val="accent1"/>
              </a:buClr>
              <a:buSzPct val="25000"/>
              <a:buFont typeface="Noto Sans Symbols"/>
              <a:buNone/>
            </a:pPr>
            <a:r>
              <a:rPr lang="it-IT" sz="1650" b="0" i="0" u="none" strike="noStrike" cap="none">
                <a:solidFill>
                  <a:schemeClr val="lt1"/>
                </a:solidFill>
                <a:latin typeface="Century Gothic"/>
                <a:ea typeface="Century Gothic"/>
                <a:cs typeface="Century Gothic"/>
                <a:sym typeface="Century Gothic"/>
              </a:rPr>
              <a:t> </a:t>
            </a:r>
          </a:p>
          <a:p>
            <a:pPr marL="448056" marR="0" lvl="0" indent="-384556" algn="l" rtl="0">
              <a:lnSpc>
                <a:spcPct val="80000"/>
              </a:lnSpc>
              <a:spcBef>
                <a:spcPts val="330"/>
              </a:spcBef>
              <a:spcAft>
                <a:spcPts val="0"/>
              </a:spcAft>
              <a:buClr>
                <a:schemeClr val="accent1"/>
              </a:buClr>
              <a:buSzPct val="25000"/>
              <a:buFont typeface="Noto Sans Symbols"/>
              <a:buNone/>
            </a:pPr>
            <a:r>
              <a:rPr lang="it-IT" sz="1650" b="0" i="0" u="none" strike="noStrike" cap="none">
                <a:solidFill>
                  <a:schemeClr val="lt1"/>
                </a:solidFill>
                <a:latin typeface="Century Gothic"/>
                <a:ea typeface="Century Gothic"/>
                <a:cs typeface="Century Gothic"/>
                <a:sym typeface="Century Gothic"/>
              </a:rPr>
              <a:t>Sul tavolo di servizio o consolle il cameriere disporrà in ordine, dopo averli prelevati dall’ office, i seguenti materiali:</a:t>
            </a:r>
          </a:p>
          <a:p>
            <a:pPr marL="448056" marR="0" lvl="0" indent="-384556" algn="l" rtl="0">
              <a:lnSpc>
                <a:spcPct val="80000"/>
              </a:lnSpc>
              <a:spcBef>
                <a:spcPts val="330"/>
              </a:spcBef>
              <a:spcAft>
                <a:spcPts val="0"/>
              </a:spcAft>
              <a:buClr>
                <a:schemeClr val="accent1"/>
              </a:buClr>
              <a:buSzPct val="25000"/>
              <a:buFont typeface="Noto Sans Symbols"/>
              <a:buNone/>
            </a:pPr>
            <a:r>
              <a:rPr lang="it-IT" sz="1650" b="0" i="0" u="none" strike="noStrike" cap="none">
                <a:solidFill>
                  <a:schemeClr val="lt1"/>
                </a:solidFill>
                <a:latin typeface="Century Gothic"/>
                <a:ea typeface="Century Gothic"/>
                <a:cs typeface="Century Gothic"/>
                <a:sym typeface="Century Gothic"/>
              </a:rPr>
              <a:t>Biancheria di riserva</a:t>
            </a:r>
          </a:p>
          <a:p>
            <a:pPr marL="822960" marR="0" lvl="1" indent="-289560" algn="l" rtl="0">
              <a:lnSpc>
                <a:spcPct val="80000"/>
              </a:lnSpc>
              <a:spcBef>
                <a:spcPts val="319"/>
              </a:spcBef>
              <a:spcAft>
                <a:spcPts val="0"/>
              </a:spcAft>
              <a:buClr>
                <a:schemeClr val="accent1"/>
              </a:buClr>
              <a:buSzPct val="94703"/>
              <a:buFont typeface="Verdana"/>
              <a:buChar char="›"/>
            </a:pPr>
            <a:r>
              <a:rPr lang="it-IT" sz="1595" b="0" i="0" u="none" strike="noStrike" cap="none">
                <a:solidFill>
                  <a:schemeClr val="lt1"/>
                </a:solidFill>
                <a:latin typeface="Century Gothic"/>
                <a:ea typeface="Century Gothic"/>
                <a:cs typeface="Century Gothic"/>
                <a:sym typeface="Century Gothic"/>
              </a:rPr>
              <a:t>tovaglie</a:t>
            </a:r>
          </a:p>
          <a:p>
            <a:pPr marL="822960" marR="0" lvl="1" indent="-289560" algn="l" rtl="0">
              <a:lnSpc>
                <a:spcPct val="80000"/>
              </a:lnSpc>
              <a:spcBef>
                <a:spcPts val="319"/>
              </a:spcBef>
              <a:spcAft>
                <a:spcPts val="0"/>
              </a:spcAft>
              <a:buClr>
                <a:schemeClr val="accent1"/>
              </a:buClr>
              <a:buSzPct val="94703"/>
              <a:buFont typeface="Verdana"/>
              <a:buChar char="›"/>
            </a:pPr>
            <a:r>
              <a:rPr lang="it-IT" sz="1595" b="0" i="0" u="none" strike="noStrike" cap="none">
                <a:solidFill>
                  <a:schemeClr val="lt1"/>
                </a:solidFill>
                <a:latin typeface="Century Gothic"/>
                <a:ea typeface="Century Gothic"/>
                <a:cs typeface="Century Gothic"/>
                <a:sym typeface="Century Gothic"/>
              </a:rPr>
              <a:t>tovagliette o coprimacchia</a:t>
            </a:r>
          </a:p>
          <a:p>
            <a:pPr marL="822960" marR="0" lvl="1" indent="-289560" algn="l" rtl="0">
              <a:lnSpc>
                <a:spcPct val="80000"/>
              </a:lnSpc>
              <a:spcBef>
                <a:spcPts val="319"/>
              </a:spcBef>
              <a:spcAft>
                <a:spcPts val="0"/>
              </a:spcAft>
              <a:buClr>
                <a:schemeClr val="accent1"/>
              </a:buClr>
              <a:buSzPct val="94703"/>
              <a:buFont typeface="Verdana"/>
              <a:buChar char="›"/>
            </a:pPr>
            <a:r>
              <a:rPr lang="it-IT" sz="1595" b="0" i="0" u="none" strike="noStrike" cap="none">
                <a:solidFill>
                  <a:schemeClr val="lt1"/>
                </a:solidFill>
                <a:latin typeface="Century Gothic"/>
                <a:ea typeface="Century Gothic"/>
                <a:cs typeface="Century Gothic"/>
                <a:sym typeface="Century Gothic"/>
              </a:rPr>
              <a:t>tovaglioli</a:t>
            </a:r>
          </a:p>
          <a:p>
            <a:pPr marL="822960" marR="0" lvl="1" indent="-289560" algn="l" rtl="0">
              <a:lnSpc>
                <a:spcPct val="80000"/>
              </a:lnSpc>
              <a:spcBef>
                <a:spcPts val="319"/>
              </a:spcBef>
              <a:buClr>
                <a:schemeClr val="accent1"/>
              </a:buClr>
              <a:buSzPct val="94703"/>
              <a:buFont typeface="Verdana"/>
              <a:buChar char="›"/>
            </a:pPr>
            <a:r>
              <a:rPr lang="it-IT" sz="1595" b="0" i="0" u="none" strike="noStrike" cap="none">
                <a:solidFill>
                  <a:schemeClr val="lt1"/>
                </a:solidFill>
                <a:latin typeface="Century Gothic"/>
                <a:ea typeface="Century Gothic"/>
                <a:cs typeface="Century Gothic"/>
                <a:sym typeface="Century Gothic"/>
              </a:rPr>
              <a:t>Mollettone </a:t>
            </a:r>
          </a:p>
        </p:txBody>
      </p:sp>
      <p:sp>
        <p:nvSpPr>
          <p:cNvPr id="103" name="Shape 103"/>
          <p:cNvSpPr/>
          <p:nvPr/>
        </p:nvSpPr>
        <p:spPr>
          <a:xfrm>
            <a:off x="3275856" y="188640"/>
            <a:ext cx="1800199"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5400" b="1" i="0" u="none" strike="noStrike" cap="none">
                <a:solidFill>
                  <a:schemeClr val="accent3"/>
                </a:solidFill>
                <a:latin typeface="Century Gothic"/>
                <a:ea typeface="Century Gothic"/>
                <a:cs typeface="Century Gothic"/>
                <a:sym typeface="Century Gothic"/>
              </a:rPr>
              <a:t> </a:t>
            </a:r>
          </a:p>
        </p:txBody>
      </p:sp>
      <p:pic>
        <p:nvPicPr>
          <p:cNvPr id="104" name="Shape 104" descr="allineamento_sedi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71868" y="4643446"/>
            <a:ext cx="4857784" cy="2000264"/>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transition spd="med" advClick="0" advTm="15679">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p:nvPr/>
        </p:nvSpPr>
        <p:spPr>
          <a:xfrm>
            <a:off x="1403648" y="404663"/>
            <a:ext cx="5904656"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it-IT" sz="2800" dirty="0">
                <a:solidFill>
                  <a:srgbClr val="FF6600"/>
                </a:solidFill>
                <a:latin typeface="Cantata One"/>
                <a:ea typeface="Cantata One"/>
                <a:cs typeface="Cantata One"/>
                <a:sym typeface="Cantata One"/>
              </a:rPr>
              <a:t>Job </a:t>
            </a:r>
            <a:r>
              <a:rPr lang="it-IT" sz="2800" dirty="0" err="1">
                <a:solidFill>
                  <a:srgbClr val="FF6600"/>
                </a:solidFill>
                <a:latin typeface="Cantata One"/>
                <a:ea typeface="Cantata One"/>
                <a:cs typeface="Cantata One"/>
                <a:sym typeface="Cantata One"/>
              </a:rPr>
              <a:t>specifications</a:t>
            </a:r>
            <a:r>
              <a:rPr lang="it-IT" sz="2800" dirty="0">
                <a:solidFill>
                  <a:srgbClr val="FF6600"/>
                </a:solidFill>
                <a:latin typeface="Cantata One"/>
                <a:ea typeface="Cantata One"/>
                <a:cs typeface="Cantata One"/>
                <a:sym typeface="Cantata One"/>
              </a:rPr>
              <a:t> and </a:t>
            </a:r>
            <a:r>
              <a:rPr lang="it-IT" sz="2800" dirty="0" err="1">
                <a:solidFill>
                  <a:srgbClr val="FF6600"/>
                </a:solidFill>
                <a:latin typeface="Cantata One"/>
                <a:ea typeface="Cantata One"/>
                <a:cs typeface="Cantata One"/>
                <a:sym typeface="Cantata One"/>
              </a:rPr>
              <a:t>duties</a:t>
            </a:r>
            <a:r>
              <a:rPr lang="it-IT" sz="2800" dirty="0">
                <a:solidFill>
                  <a:srgbClr val="FF6600"/>
                </a:solidFill>
                <a:latin typeface="Cantata One"/>
                <a:ea typeface="Cantata One"/>
                <a:cs typeface="Cantata One"/>
                <a:sym typeface="Cantata One"/>
              </a:rPr>
              <a:t> </a:t>
            </a:r>
          </a:p>
        </p:txBody>
      </p:sp>
      <p:sp>
        <p:nvSpPr>
          <p:cNvPr id="216" name="Shape 216"/>
          <p:cNvSpPr txBox="1"/>
          <p:nvPr/>
        </p:nvSpPr>
        <p:spPr>
          <a:xfrm>
            <a:off x="251519" y="1556791"/>
            <a:ext cx="7488831" cy="455509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000" b="1" dirty="0" err="1">
                <a:solidFill>
                  <a:srgbClr val="FF3300"/>
                </a:solidFill>
                <a:latin typeface="Century Gothic" pitchFamily="34" charset="0"/>
                <a:ea typeface="Overlock"/>
                <a:cs typeface="Overlock"/>
                <a:sym typeface="Overlock"/>
              </a:rPr>
              <a:t>Restaurant</a:t>
            </a:r>
            <a:r>
              <a:rPr lang="it-IT" sz="2000" b="1" dirty="0">
                <a:solidFill>
                  <a:srgbClr val="FF3300"/>
                </a:solidFill>
                <a:latin typeface="Century Gothic" pitchFamily="34" charset="0"/>
                <a:ea typeface="Overlock"/>
                <a:cs typeface="Overlock"/>
                <a:sym typeface="Overlock"/>
              </a:rPr>
              <a:t> manager:</a:t>
            </a:r>
          </a:p>
          <a:p>
            <a:pPr marL="0" marR="0" lvl="0" indent="0" algn="l" rtl="0">
              <a:spcBef>
                <a:spcPts val="0"/>
              </a:spcBef>
              <a:buSzPct val="25000"/>
              <a:buNone/>
            </a:pPr>
            <a:r>
              <a:rPr lang="it-IT" sz="1800" dirty="0">
                <a:solidFill>
                  <a:schemeClr val="lt1"/>
                </a:solidFill>
                <a:latin typeface="Century Gothic" pitchFamily="34" charset="0"/>
                <a:ea typeface="Overlock"/>
                <a:cs typeface="Overlock"/>
                <a:sym typeface="Overlock"/>
              </a:rPr>
              <a:t>The </a:t>
            </a:r>
            <a:r>
              <a:rPr lang="it-IT" sz="1800" dirty="0" err="1">
                <a:solidFill>
                  <a:schemeClr val="lt1"/>
                </a:solidFill>
                <a:latin typeface="Century Gothic" pitchFamily="34" charset="0"/>
                <a:ea typeface="Overlock"/>
                <a:cs typeface="Overlock"/>
                <a:sym typeface="Overlock"/>
              </a:rPr>
              <a:t>person</a:t>
            </a:r>
            <a:r>
              <a:rPr lang="it-IT" sz="1800" dirty="0">
                <a:solidFill>
                  <a:schemeClr val="lt1"/>
                </a:solidFill>
                <a:latin typeface="Century Gothic" pitchFamily="34" charset="0"/>
                <a:ea typeface="Overlock"/>
                <a:cs typeface="Overlock"/>
                <a:sym typeface="Overlock"/>
              </a:rPr>
              <a:t> in </a:t>
            </a:r>
            <a:r>
              <a:rPr lang="it-IT" sz="1800" dirty="0" err="1">
                <a:solidFill>
                  <a:schemeClr val="lt1"/>
                </a:solidFill>
                <a:latin typeface="Century Gothic" pitchFamily="34" charset="0"/>
                <a:ea typeface="Overlock"/>
                <a:cs typeface="Overlock"/>
                <a:sym typeface="Overlock"/>
              </a:rPr>
              <a:t>charge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restaurant</a:t>
            </a:r>
            <a:r>
              <a:rPr lang="it-IT" sz="1800" dirty="0">
                <a:solidFill>
                  <a:schemeClr val="lt1"/>
                </a:solidFill>
                <a:latin typeface="Century Gothic" pitchFamily="34" charset="0"/>
                <a:ea typeface="Overlock"/>
                <a:cs typeface="Overlock"/>
                <a:sym typeface="Overlock"/>
              </a:rPr>
              <a:t> and banqueting </a:t>
            </a:r>
            <a:r>
              <a:rPr lang="it-IT" sz="1800" dirty="0" err="1">
                <a:solidFill>
                  <a:schemeClr val="lt1"/>
                </a:solidFill>
                <a:latin typeface="Century Gothic" pitchFamily="34" charset="0"/>
                <a:ea typeface="Overlock"/>
                <a:cs typeface="Overlock"/>
                <a:sym typeface="Overlock"/>
              </a:rPr>
              <a:t>organization</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ensures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that</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everything</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is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properly</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carried</a:t>
            </a:r>
            <a:r>
              <a:rPr lang="it-IT" sz="1800" dirty="0">
                <a:solidFill>
                  <a:schemeClr val="lt1"/>
                </a:solidFill>
                <a:latin typeface="Century Gothic" pitchFamily="34" charset="0"/>
                <a:ea typeface="Overlock"/>
                <a:cs typeface="Overlock"/>
                <a:sym typeface="Overlock"/>
              </a:rPr>
              <a:t> out.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interviews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applicants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for</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jobs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is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responsible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for</a:t>
            </a:r>
            <a:r>
              <a:rPr lang="it-IT" sz="1800" dirty="0">
                <a:solidFill>
                  <a:schemeClr val="lt1"/>
                </a:solidFill>
                <a:latin typeface="Century Gothic" pitchFamily="34" charset="0"/>
                <a:ea typeface="Overlock"/>
                <a:cs typeface="Overlock"/>
                <a:sym typeface="Overlock"/>
              </a:rPr>
              <a:t> staff training and </a:t>
            </a:r>
            <a:r>
              <a:rPr lang="it-IT" sz="1800" dirty="0" err="1">
                <a:solidFill>
                  <a:schemeClr val="lt1"/>
                </a:solidFill>
                <a:latin typeface="Century Gothic" pitchFamily="34" charset="0"/>
                <a:ea typeface="Overlock"/>
                <a:cs typeface="Overlock"/>
                <a:sym typeface="Overlock"/>
              </a:rPr>
              <a:t>plans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shifts</a:t>
            </a:r>
            <a:r>
              <a:rPr lang="it-IT" sz="1800" dirty="0">
                <a:solidFill>
                  <a:schemeClr val="lt1"/>
                </a:solidFill>
                <a:latin typeface="Century Gothic" pitchFamily="34" charset="0"/>
                <a:ea typeface="Overlock"/>
                <a:cs typeface="Overlock"/>
                <a:sym typeface="Overlock"/>
              </a:rPr>
              <a:t>, duty </a:t>
            </a:r>
            <a:r>
              <a:rPr lang="it-IT" sz="1800" dirty="0" err="1">
                <a:solidFill>
                  <a:schemeClr val="lt1"/>
                </a:solidFill>
                <a:latin typeface="Century Gothic" pitchFamily="34" charset="0"/>
                <a:ea typeface="Overlock"/>
                <a:cs typeface="Overlock"/>
                <a:sym typeface="Overlock"/>
              </a:rPr>
              <a:t>rotas</a:t>
            </a:r>
            <a:r>
              <a:rPr lang="it-IT" sz="1800" dirty="0">
                <a:solidFill>
                  <a:schemeClr val="lt1"/>
                </a:solidFill>
                <a:latin typeface="Century Gothic" pitchFamily="34" charset="0"/>
                <a:ea typeface="Overlock"/>
                <a:cs typeface="Overlock"/>
                <a:sym typeface="Overlock"/>
              </a:rPr>
              <a:t> and </a:t>
            </a:r>
            <a:r>
              <a:rPr lang="it-IT" sz="1800" dirty="0" err="1">
                <a:solidFill>
                  <a:schemeClr val="lt1"/>
                </a:solidFill>
                <a:latin typeface="Century Gothic" pitchFamily="34" charset="0"/>
                <a:ea typeface="Overlock"/>
                <a:cs typeface="Overlock"/>
                <a:sym typeface="Overlock"/>
              </a:rPr>
              <a:t>holiday</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lists</a:t>
            </a:r>
            <a:r>
              <a:rPr lang="it-IT" sz="1800" dirty="0">
                <a:solidFill>
                  <a:schemeClr val="lt1"/>
                </a:solidFill>
                <a:latin typeface="Century Gothic" pitchFamily="34" charset="0"/>
                <a:ea typeface="Overlock"/>
                <a:cs typeface="Overlock"/>
                <a:sym typeface="Overlock"/>
              </a:rPr>
              <a:t>.</a:t>
            </a:r>
          </a:p>
          <a:p>
            <a:pPr marL="0" marR="0" lvl="0" indent="0" algn="l" rtl="0">
              <a:spcBef>
                <a:spcPts val="0"/>
              </a:spcBef>
              <a:buNone/>
            </a:pPr>
            <a:endParaRPr sz="1800">
              <a:solidFill>
                <a:schemeClr val="lt1"/>
              </a:solidFill>
              <a:latin typeface="Century Gothic" pitchFamily="34" charset="0"/>
              <a:ea typeface="Overlock"/>
              <a:cs typeface="Overlock"/>
              <a:sym typeface="Overlock"/>
            </a:endParaRPr>
          </a:p>
          <a:p>
            <a:pPr marL="0" marR="0" lvl="0" indent="0" algn="l" rtl="0">
              <a:spcBef>
                <a:spcPts val="0"/>
              </a:spcBef>
              <a:buSzPct val="25000"/>
              <a:buNone/>
            </a:pPr>
            <a:r>
              <a:rPr lang="it-IT" sz="1800" b="1" dirty="0">
                <a:solidFill>
                  <a:srgbClr val="FF3300"/>
                </a:solidFill>
                <a:latin typeface="Century Gothic" pitchFamily="34" charset="0"/>
                <a:ea typeface="Overlock"/>
                <a:cs typeface="Overlock"/>
                <a:sym typeface="Overlock"/>
              </a:rPr>
              <a:t>Head </a:t>
            </a:r>
            <a:r>
              <a:rPr lang="it-IT" sz="1800" b="1" dirty="0" err="1">
                <a:solidFill>
                  <a:srgbClr val="FF3300"/>
                </a:solidFill>
                <a:latin typeface="Century Gothic" pitchFamily="34" charset="0"/>
                <a:ea typeface="Overlock"/>
                <a:cs typeface="Overlock"/>
                <a:sym typeface="Overlock"/>
              </a:rPr>
              <a:t>waiter</a:t>
            </a:r>
            <a:r>
              <a:rPr lang="it-IT" sz="1800" b="1" dirty="0">
                <a:solidFill>
                  <a:srgbClr val="FF3300"/>
                </a:solidFill>
                <a:latin typeface="Century Gothic" pitchFamily="34" charset="0"/>
                <a:ea typeface="Overlock"/>
                <a:cs typeface="Overlock"/>
                <a:sym typeface="Overlock"/>
              </a:rPr>
              <a:t>: </a:t>
            </a:r>
            <a:r>
              <a:rPr lang="it-IT" sz="1800" dirty="0">
                <a:solidFill>
                  <a:srgbClr val="FF3300"/>
                </a:solidFill>
                <a:latin typeface="Century Gothic" pitchFamily="34" charset="0"/>
                <a:ea typeface="Overlock"/>
                <a:cs typeface="Overlock"/>
                <a:sym typeface="Overlock"/>
              </a:rPr>
              <a:t>  </a:t>
            </a:r>
          </a:p>
          <a:p>
            <a:pPr marL="0" marR="0" lvl="0" indent="0" algn="l" rtl="0">
              <a:spcBef>
                <a:spcPts val="0"/>
              </a:spcBef>
              <a:buSzPct val="25000"/>
              <a:buNone/>
            </a:pPr>
            <a:r>
              <a:rPr lang="it-IT" sz="1800" dirty="0">
                <a:solidFill>
                  <a:schemeClr val="lt1"/>
                </a:solidFill>
                <a:latin typeface="Century Gothic" pitchFamily="34" charset="0"/>
                <a:ea typeface="Overlock"/>
                <a:cs typeface="Overlock"/>
                <a:sym typeface="Overlock"/>
              </a:rPr>
              <a:t>The </a:t>
            </a:r>
            <a:r>
              <a:rPr lang="it-IT" sz="1800" dirty="0" err="1">
                <a:solidFill>
                  <a:schemeClr val="lt1"/>
                </a:solidFill>
                <a:latin typeface="Century Gothic" pitchFamily="34" charset="0"/>
                <a:ea typeface="Overlock"/>
                <a:cs typeface="Overlock"/>
                <a:sym typeface="Overlock"/>
              </a:rPr>
              <a:t>person</a:t>
            </a:r>
            <a:r>
              <a:rPr lang="it-IT" sz="1800" dirty="0">
                <a:solidFill>
                  <a:schemeClr val="lt1"/>
                </a:solidFill>
                <a:latin typeface="Century Gothic" pitchFamily="34" charset="0"/>
                <a:ea typeface="Overlock"/>
                <a:cs typeface="Overlock"/>
                <a:sym typeface="Overlock"/>
              </a:rPr>
              <a:t> in </a:t>
            </a:r>
            <a:r>
              <a:rPr lang="it-IT" sz="1800" dirty="0" err="1">
                <a:solidFill>
                  <a:schemeClr val="lt1"/>
                </a:solidFill>
                <a:latin typeface="Century Gothic" pitchFamily="34" charset="0"/>
                <a:ea typeface="Overlock"/>
                <a:cs typeface="Overlock"/>
                <a:sym typeface="Overlock"/>
              </a:rPr>
              <a:t>direct</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charge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restaurant</a:t>
            </a:r>
            <a:r>
              <a:rPr lang="it-IT" sz="1800" dirty="0">
                <a:solidFill>
                  <a:schemeClr val="lt1"/>
                </a:solidFill>
                <a:latin typeface="Century Gothic" pitchFamily="34" charset="0"/>
                <a:ea typeface="Overlock"/>
                <a:cs typeface="Overlock"/>
                <a:sym typeface="Overlock"/>
              </a:rPr>
              <a:t> service.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ensures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that</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everything</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is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prepared</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properly</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before</a:t>
            </a:r>
            <a:r>
              <a:rPr lang="it-IT" sz="1800" dirty="0">
                <a:solidFill>
                  <a:schemeClr val="lt1"/>
                </a:solidFill>
                <a:latin typeface="Century Gothic" pitchFamily="34" charset="0"/>
                <a:ea typeface="Overlock"/>
                <a:cs typeface="Overlock"/>
                <a:sym typeface="Overlock"/>
              </a:rPr>
              <a:t> the service </a:t>
            </a:r>
            <a:r>
              <a:rPr lang="it-IT" sz="1800" dirty="0" err="1">
                <a:solidFill>
                  <a:schemeClr val="lt1"/>
                </a:solidFill>
                <a:latin typeface="Century Gothic" pitchFamily="34" charset="0"/>
                <a:ea typeface="Overlock"/>
                <a:cs typeface="Overlock"/>
                <a:sym typeface="Overlock"/>
              </a:rPr>
              <a:t>starts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welcomes</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customers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takes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them</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to</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table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takes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their</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orders</a:t>
            </a:r>
            <a:r>
              <a:rPr lang="it-IT" sz="1800" dirty="0">
                <a:solidFill>
                  <a:schemeClr val="lt1"/>
                </a:solidFill>
                <a:latin typeface="Century Gothic" pitchFamily="34" charset="0"/>
                <a:ea typeface="Overlock"/>
                <a:cs typeface="Overlock"/>
                <a:sym typeface="Overlock"/>
              </a:rPr>
              <a:t> and </a:t>
            </a:r>
            <a:r>
              <a:rPr lang="it-IT" sz="1800" dirty="0" err="1">
                <a:solidFill>
                  <a:schemeClr val="lt1"/>
                </a:solidFill>
                <a:latin typeface="Century Gothic" pitchFamily="34" charset="0"/>
                <a:ea typeface="Overlock"/>
                <a:cs typeface="Overlock"/>
                <a:sym typeface="Overlock"/>
              </a:rPr>
              <a:t>then</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leaves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them</a:t>
            </a:r>
            <a:r>
              <a:rPr lang="it-IT" sz="1800" dirty="0">
                <a:solidFill>
                  <a:schemeClr val="lt1"/>
                </a:solidFill>
                <a:latin typeface="Century Gothic" pitchFamily="34" charset="0"/>
                <a:ea typeface="Overlock"/>
                <a:cs typeface="Overlock"/>
                <a:sym typeface="Overlock"/>
              </a:rPr>
              <a:t> in the care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the station </a:t>
            </a:r>
            <a:r>
              <a:rPr lang="it-IT" sz="1800" dirty="0" err="1">
                <a:solidFill>
                  <a:schemeClr val="lt1"/>
                </a:solidFill>
                <a:latin typeface="Century Gothic" pitchFamily="34" charset="0"/>
                <a:ea typeface="Overlock"/>
                <a:cs typeface="Overlock"/>
                <a:sym typeface="Overlock"/>
              </a:rPr>
              <a:t>waiter</a:t>
            </a:r>
            <a:r>
              <a:rPr lang="it-IT" sz="1800" dirty="0">
                <a:solidFill>
                  <a:schemeClr val="lt1"/>
                </a:solidFill>
                <a:latin typeface="Century Gothic" pitchFamily="34" charset="0"/>
                <a:ea typeface="Overlock"/>
                <a:cs typeface="Overlock"/>
                <a:sym typeface="Overlock"/>
              </a:rPr>
              <a:t>. </a:t>
            </a:r>
          </a:p>
          <a:p>
            <a:pPr marL="0" marR="0" lvl="0" indent="0" algn="l" rtl="0">
              <a:spcBef>
                <a:spcPts val="0"/>
              </a:spcBef>
              <a:buNone/>
            </a:pPr>
            <a:endParaRPr sz="1800" b="1">
              <a:solidFill>
                <a:schemeClr val="lt1"/>
              </a:solidFill>
              <a:latin typeface="Century Gothic" pitchFamily="34" charset="0"/>
              <a:ea typeface="Overlock"/>
              <a:cs typeface="Overlock"/>
              <a:sym typeface="Overlock"/>
            </a:endParaRPr>
          </a:p>
          <a:p>
            <a:pPr marL="0" marR="0" lvl="0" indent="0" algn="l" rtl="0">
              <a:spcBef>
                <a:spcPts val="0"/>
              </a:spcBef>
              <a:buSzPct val="25000"/>
              <a:buNone/>
            </a:pPr>
            <a:r>
              <a:rPr lang="it-IT" sz="1800" b="1" dirty="0">
                <a:solidFill>
                  <a:srgbClr val="FF3300"/>
                </a:solidFill>
                <a:latin typeface="Century Gothic" pitchFamily="34" charset="0"/>
                <a:ea typeface="Overlock"/>
                <a:cs typeface="Overlock"/>
                <a:sym typeface="Overlock"/>
              </a:rPr>
              <a:t>Station </a:t>
            </a:r>
            <a:r>
              <a:rPr lang="it-IT" sz="1800" b="1" dirty="0" err="1">
                <a:solidFill>
                  <a:srgbClr val="FF3300"/>
                </a:solidFill>
                <a:latin typeface="Century Gothic" pitchFamily="34" charset="0"/>
                <a:ea typeface="Overlock"/>
                <a:cs typeface="Overlock"/>
                <a:sym typeface="Overlock"/>
              </a:rPr>
              <a:t>waiter</a:t>
            </a:r>
            <a:r>
              <a:rPr lang="it-IT" sz="1800" b="1" dirty="0">
                <a:solidFill>
                  <a:srgbClr val="FF3300"/>
                </a:solidFill>
                <a:latin typeface="Century Gothic" pitchFamily="34" charset="0"/>
                <a:ea typeface="Overlock"/>
                <a:cs typeface="Overlock"/>
                <a:sym typeface="Overlock"/>
              </a:rPr>
              <a:t>:</a:t>
            </a:r>
          </a:p>
          <a:p>
            <a:pPr marL="0" marR="0" lvl="0" indent="0" algn="l" rtl="0">
              <a:spcBef>
                <a:spcPts val="0"/>
              </a:spcBef>
              <a:buSzPct val="25000"/>
              <a:buNone/>
            </a:pPr>
            <a:r>
              <a:rPr lang="it-IT" sz="1800" dirty="0">
                <a:solidFill>
                  <a:schemeClr val="lt1"/>
                </a:solidFill>
                <a:latin typeface="Century Gothic" pitchFamily="34" charset="0"/>
                <a:ea typeface="Overlock"/>
                <a:cs typeface="Overlock"/>
                <a:sym typeface="Overlock"/>
              </a:rPr>
              <a:t>The </a:t>
            </a:r>
            <a:r>
              <a:rPr lang="it-IT" sz="1800" dirty="0" err="1">
                <a:solidFill>
                  <a:schemeClr val="lt1"/>
                </a:solidFill>
                <a:latin typeface="Century Gothic" pitchFamily="34" charset="0"/>
                <a:ea typeface="Overlock"/>
                <a:cs typeface="Overlock"/>
                <a:sym typeface="Overlock"/>
              </a:rPr>
              <a:t>person</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responsible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for</a:t>
            </a:r>
            <a:r>
              <a:rPr lang="it-IT" sz="1800" dirty="0">
                <a:solidFill>
                  <a:schemeClr val="lt1"/>
                </a:solidFill>
                <a:latin typeface="Century Gothic" pitchFamily="34" charset="0"/>
                <a:ea typeface="Overlock"/>
                <a:cs typeface="Overlock"/>
                <a:sym typeface="Overlock"/>
              </a:rPr>
              <a:t> a station, i.e. a set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four</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to</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eight</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tables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carries</a:t>
            </a:r>
            <a:r>
              <a:rPr lang="it-IT" sz="1800" dirty="0">
                <a:solidFill>
                  <a:schemeClr val="lt1"/>
                </a:solidFill>
                <a:latin typeface="Century Gothic" pitchFamily="34" charset="0"/>
                <a:ea typeface="Overlock"/>
                <a:cs typeface="Overlock"/>
                <a:sym typeface="Overlock"/>
              </a:rPr>
              <a:t> out the service </a:t>
            </a:r>
            <a:r>
              <a:rPr lang="it-IT" sz="1800" dirty="0" err="1">
                <a:solidFill>
                  <a:schemeClr val="lt1"/>
                </a:solidFill>
                <a:latin typeface="Century Gothic" pitchFamily="34" charset="0"/>
                <a:ea typeface="Overlock"/>
                <a:cs typeface="Overlock"/>
                <a:sym typeface="Overlock"/>
              </a:rPr>
              <a:t>helped</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by</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commis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waiter</a:t>
            </a:r>
            <a:r>
              <a:rPr lang="it-IT" sz="1800" dirty="0">
                <a:solidFill>
                  <a:schemeClr val="lt1"/>
                </a:solidFill>
                <a:latin typeface="Century Gothic" pitchFamily="34" charset="0"/>
                <a:ea typeface="Overlock"/>
                <a:cs typeface="Overlock"/>
                <a:sym typeface="Overlock"/>
              </a:rPr>
              <a:t>. </a:t>
            </a:r>
          </a:p>
          <a:p>
            <a:pPr marL="0" marR="0" lvl="0" indent="0" algn="l" rtl="0">
              <a:spcBef>
                <a:spcPts val="0"/>
              </a:spcBef>
              <a:buNone/>
            </a:pPr>
            <a:endParaRPr sz="1800">
              <a:solidFill>
                <a:schemeClr val="lt1"/>
              </a:solidFill>
              <a:latin typeface="Century Gothic" pitchFamily="34" charset="0"/>
              <a:ea typeface="Century Gothic"/>
              <a:cs typeface="Century Gothic"/>
              <a:sym typeface="Century Gothic"/>
            </a:endParaRPr>
          </a:p>
        </p:txBody>
      </p:sp>
    </p:spTree>
  </p:cSld>
  <p:clrMapOvr>
    <a:masterClrMapping/>
  </p:clrMapOvr>
  <p:transition spd="med" advClick="0" advTm="7176">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323528" y="476672"/>
            <a:ext cx="7632848" cy="704808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000" b="1" dirty="0" err="1">
                <a:solidFill>
                  <a:srgbClr val="FF3300"/>
                </a:solidFill>
                <a:latin typeface="Century Gothic" pitchFamily="34" charset="0"/>
                <a:ea typeface="Overlock"/>
                <a:cs typeface="Overlock"/>
                <a:sym typeface="Overlock"/>
              </a:rPr>
              <a:t>Commis</a:t>
            </a:r>
            <a:r>
              <a:rPr lang="it-IT" sz="2000" b="1" dirty="0">
                <a:solidFill>
                  <a:srgbClr val="FF3300"/>
                </a:solidFill>
                <a:latin typeface="Century Gothic" pitchFamily="34" charset="0"/>
                <a:ea typeface="Overlock"/>
                <a:cs typeface="Overlock"/>
                <a:sym typeface="Overlock"/>
              </a:rPr>
              <a:t> </a:t>
            </a:r>
            <a:r>
              <a:rPr lang="it-IT" sz="2000" b="1" dirty="0" err="1">
                <a:solidFill>
                  <a:srgbClr val="FF3300"/>
                </a:solidFill>
                <a:latin typeface="Century Gothic" pitchFamily="34" charset="0"/>
                <a:ea typeface="Overlock"/>
                <a:cs typeface="Overlock"/>
                <a:sym typeface="Overlock"/>
              </a:rPr>
              <a:t>waiter</a:t>
            </a:r>
            <a:r>
              <a:rPr lang="it-IT" sz="1800" b="1" dirty="0">
                <a:solidFill>
                  <a:srgbClr val="FF3300"/>
                </a:solidFill>
                <a:latin typeface="Century Gothic" pitchFamily="34" charset="0"/>
                <a:ea typeface="Overlock"/>
                <a:cs typeface="Overlock"/>
                <a:sym typeface="Overlock"/>
              </a:rPr>
              <a:t>:</a:t>
            </a:r>
          </a:p>
          <a:p>
            <a:pPr marL="0" marR="0" lvl="0" indent="0" algn="l" rtl="0">
              <a:spcBef>
                <a:spcPts val="0"/>
              </a:spcBef>
              <a:buSzPct val="25000"/>
              <a:buNone/>
            </a:pPr>
            <a:r>
              <a:rPr lang="it-IT" sz="1800" dirty="0">
                <a:solidFill>
                  <a:schemeClr val="lt1"/>
                </a:solidFill>
                <a:latin typeface="Century Gothic" pitchFamily="34" charset="0"/>
                <a:ea typeface="Overlock"/>
                <a:cs typeface="Overlock"/>
                <a:sym typeface="Overlock"/>
              </a:rPr>
              <a:t>A </a:t>
            </a:r>
            <a:r>
              <a:rPr lang="it-IT" sz="1800" dirty="0" err="1">
                <a:solidFill>
                  <a:schemeClr val="lt1"/>
                </a:solidFill>
                <a:latin typeface="Century Gothic" pitchFamily="34" charset="0"/>
                <a:ea typeface="Overlock"/>
                <a:cs typeface="Overlock"/>
                <a:sym typeface="Overlock"/>
              </a:rPr>
              <a:t>less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experienced</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waiter</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receives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instructions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from</a:t>
            </a:r>
            <a:r>
              <a:rPr lang="it-IT" sz="1800" dirty="0">
                <a:solidFill>
                  <a:schemeClr val="lt1"/>
                </a:solidFill>
                <a:latin typeface="Century Gothic" pitchFamily="34" charset="0"/>
                <a:ea typeface="Overlock"/>
                <a:cs typeface="Overlock"/>
                <a:sym typeface="Overlock"/>
              </a:rPr>
              <a:t> the station head </a:t>
            </a:r>
            <a:r>
              <a:rPr lang="it-IT" sz="1800" dirty="0" err="1">
                <a:solidFill>
                  <a:schemeClr val="lt1"/>
                </a:solidFill>
                <a:latin typeface="Century Gothic" pitchFamily="34" charset="0"/>
                <a:ea typeface="Overlock"/>
                <a:cs typeface="Overlock"/>
                <a:sym typeface="Overlock"/>
              </a:rPr>
              <a:t>waiter</a:t>
            </a:r>
            <a:r>
              <a:rPr lang="it-IT" sz="1800" dirty="0">
                <a:solidFill>
                  <a:schemeClr val="lt1"/>
                </a:solidFill>
                <a:latin typeface="Century Gothic" pitchFamily="34" charset="0"/>
                <a:ea typeface="Overlock"/>
                <a:cs typeface="Overlock"/>
                <a:sym typeface="Overlock"/>
              </a:rPr>
              <a:t> and </a:t>
            </a:r>
            <a:r>
              <a:rPr lang="it-IT" sz="1800" dirty="0" err="1">
                <a:solidFill>
                  <a:schemeClr val="lt1"/>
                </a:solidFill>
                <a:latin typeface="Century Gothic" pitchFamily="34" charset="0"/>
                <a:ea typeface="Overlock"/>
                <a:cs typeface="Overlock"/>
                <a:sym typeface="Overlock"/>
              </a:rPr>
              <a:t>usually</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does</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same</a:t>
            </a:r>
            <a:r>
              <a:rPr lang="it-IT" sz="1800" dirty="0">
                <a:solidFill>
                  <a:schemeClr val="lt1"/>
                </a:solidFill>
                <a:latin typeface="Century Gothic" pitchFamily="34" charset="0"/>
                <a:ea typeface="Overlock"/>
                <a:cs typeface="Overlock"/>
                <a:sym typeface="Overlock"/>
              </a:rPr>
              <a:t> job </a:t>
            </a:r>
            <a:r>
              <a:rPr lang="it-IT" sz="1800" dirty="0" err="1">
                <a:solidFill>
                  <a:schemeClr val="lt1"/>
                </a:solidFill>
                <a:latin typeface="Century Gothic" pitchFamily="34" charset="0"/>
                <a:ea typeface="Overlock"/>
                <a:cs typeface="Overlock"/>
                <a:sym typeface="Overlock"/>
              </a:rPr>
              <a:t>as</a:t>
            </a:r>
            <a:r>
              <a:rPr lang="it-IT" sz="1800" dirty="0">
                <a:solidFill>
                  <a:schemeClr val="lt1"/>
                </a:solidFill>
                <a:latin typeface="Century Gothic" pitchFamily="34" charset="0"/>
                <a:ea typeface="Overlock"/>
                <a:cs typeface="Overlock"/>
                <a:sym typeface="Overlock"/>
              </a:rPr>
              <a:t> the station head </a:t>
            </a:r>
            <a:r>
              <a:rPr lang="it-IT" sz="1800" dirty="0" err="1">
                <a:solidFill>
                  <a:schemeClr val="lt1"/>
                </a:solidFill>
                <a:latin typeface="Century Gothic" pitchFamily="34" charset="0"/>
                <a:ea typeface="Overlock"/>
                <a:cs typeface="Overlock"/>
                <a:sym typeface="Overlock"/>
              </a:rPr>
              <a:t>waiter</a:t>
            </a:r>
            <a:r>
              <a:rPr lang="it-IT" sz="1800" dirty="0">
                <a:solidFill>
                  <a:schemeClr val="lt1"/>
                </a:solidFill>
                <a:latin typeface="Century Gothic" pitchFamily="34" charset="0"/>
                <a:ea typeface="Overlock"/>
                <a:cs typeface="Overlock"/>
                <a:sym typeface="Overlock"/>
              </a:rPr>
              <a:t>. </a:t>
            </a:r>
          </a:p>
          <a:p>
            <a:pPr marL="0" marR="0" lvl="0" indent="0" algn="l" rtl="0">
              <a:spcBef>
                <a:spcPts val="0"/>
              </a:spcBef>
              <a:buNone/>
            </a:pPr>
            <a:endParaRPr sz="1800">
              <a:solidFill>
                <a:schemeClr val="lt1"/>
              </a:solidFill>
              <a:latin typeface="Century Gothic" pitchFamily="34" charset="0"/>
              <a:ea typeface="Overlock"/>
              <a:cs typeface="Overlock"/>
              <a:sym typeface="Overlock"/>
            </a:endParaRPr>
          </a:p>
          <a:p>
            <a:pPr marL="0" marR="0" lvl="0" indent="0" algn="l" rtl="0">
              <a:spcBef>
                <a:spcPts val="0"/>
              </a:spcBef>
              <a:buSzPct val="25000"/>
              <a:buNone/>
            </a:pPr>
            <a:r>
              <a:rPr lang="it-IT" sz="1800" b="1" dirty="0" err="1">
                <a:solidFill>
                  <a:srgbClr val="FF3300"/>
                </a:solidFill>
                <a:latin typeface="Century Gothic" pitchFamily="34" charset="0"/>
                <a:ea typeface="Overlock"/>
                <a:cs typeface="Overlock"/>
                <a:sym typeface="Overlock"/>
              </a:rPr>
              <a:t>Lounge</a:t>
            </a:r>
            <a:r>
              <a:rPr lang="it-IT" sz="1800" b="1" dirty="0">
                <a:solidFill>
                  <a:srgbClr val="FF3300"/>
                </a:solidFill>
                <a:latin typeface="Century Gothic" pitchFamily="34" charset="0"/>
                <a:ea typeface="Overlock"/>
                <a:cs typeface="Overlock"/>
                <a:sym typeface="Overlock"/>
              </a:rPr>
              <a:t> </a:t>
            </a:r>
            <a:r>
              <a:rPr lang="it-IT" sz="1800" b="1" dirty="0" err="1">
                <a:solidFill>
                  <a:srgbClr val="FF3300"/>
                </a:solidFill>
                <a:latin typeface="Century Gothic" pitchFamily="34" charset="0"/>
                <a:ea typeface="Overlock"/>
                <a:cs typeface="Overlock"/>
                <a:sym typeface="Overlock"/>
              </a:rPr>
              <a:t>waiter</a:t>
            </a:r>
            <a:r>
              <a:rPr lang="it-IT" sz="1800" b="1" dirty="0">
                <a:solidFill>
                  <a:srgbClr val="FF3300"/>
                </a:solidFill>
                <a:latin typeface="Century Gothic" pitchFamily="34" charset="0"/>
                <a:ea typeface="Overlock"/>
                <a:cs typeface="Overlock"/>
                <a:sym typeface="Overlock"/>
              </a:rPr>
              <a:t>: </a:t>
            </a:r>
          </a:p>
          <a:p>
            <a:pPr marL="0" marR="0" lvl="0" indent="0" algn="l" rtl="0">
              <a:spcBef>
                <a:spcPts val="0"/>
              </a:spcBef>
              <a:buSzPct val="25000"/>
              <a:buNone/>
            </a:pPr>
            <a:r>
              <a:rPr lang="it-IT" sz="1800" dirty="0">
                <a:solidFill>
                  <a:schemeClr val="lt1"/>
                </a:solidFill>
                <a:latin typeface="Century Gothic" pitchFamily="34" charset="0"/>
                <a:ea typeface="Overlock"/>
                <a:cs typeface="Overlock"/>
                <a:sym typeface="Overlock"/>
              </a:rPr>
              <a:t>The </a:t>
            </a:r>
            <a:r>
              <a:rPr lang="it-IT" sz="1800" dirty="0" err="1">
                <a:solidFill>
                  <a:schemeClr val="lt1"/>
                </a:solidFill>
                <a:latin typeface="Century Gothic" pitchFamily="34" charset="0"/>
                <a:ea typeface="Overlock"/>
                <a:cs typeface="Overlock"/>
                <a:sym typeface="Overlock"/>
              </a:rPr>
              <a:t>person</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responsible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for</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serving</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morning</a:t>
            </a:r>
            <a:r>
              <a:rPr lang="it-IT" sz="1800" dirty="0">
                <a:solidFill>
                  <a:schemeClr val="lt1"/>
                </a:solidFill>
                <a:latin typeface="Century Gothic" pitchFamily="34" charset="0"/>
                <a:ea typeface="Overlock"/>
                <a:cs typeface="Overlock"/>
                <a:sym typeface="Overlock"/>
              </a:rPr>
              <a:t> coffee, </a:t>
            </a:r>
            <a:r>
              <a:rPr lang="it-IT" sz="1800" dirty="0" err="1">
                <a:solidFill>
                  <a:schemeClr val="lt1"/>
                </a:solidFill>
                <a:latin typeface="Century Gothic" pitchFamily="34" charset="0"/>
                <a:ea typeface="Overlock"/>
                <a:cs typeface="Overlock"/>
                <a:sym typeface="Overlock"/>
              </a:rPr>
              <a:t>afternoon</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teas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aperitifs</a:t>
            </a:r>
            <a:r>
              <a:rPr lang="it-IT" sz="1800" dirty="0">
                <a:solidFill>
                  <a:schemeClr val="lt1"/>
                </a:solidFill>
                <a:latin typeface="Century Gothic" pitchFamily="34" charset="0"/>
                <a:ea typeface="Overlock"/>
                <a:cs typeface="Overlock"/>
                <a:sym typeface="Overlock"/>
              </a:rPr>
              <a:t> and </a:t>
            </a:r>
            <a:r>
              <a:rPr lang="it-IT" sz="1800" dirty="0" err="1">
                <a:solidFill>
                  <a:schemeClr val="lt1"/>
                </a:solidFill>
                <a:latin typeface="Century Gothic" pitchFamily="34" charset="0"/>
                <a:ea typeface="Overlock"/>
                <a:cs typeface="Overlock"/>
                <a:sym typeface="Overlock"/>
              </a:rPr>
              <a:t>liqueurs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before</a:t>
            </a:r>
            <a:r>
              <a:rPr lang="it-IT" sz="1800" dirty="0">
                <a:solidFill>
                  <a:schemeClr val="lt1"/>
                </a:solidFill>
                <a:latin typeface="Century Gothic" pitchFamily="34" charset="0"/>
                <a:ea typeface="Overlock"/>
                <a:cs typeface="Overlock"/>
                <a:sym typeface="Overlock"/>
              </a:rPr>
              <a:t> and </a:t>
            </a:r>
            <a:r>
              <a:rPr lang="it-IT" sz="1800" dirty="0" err="1">
                <a:solidFill>
                  <a:schemeClr val="lt1"/>
                </a:solidFill>
                <a:latin typeface="Century Gothic" pitchFamily="34" charset="0"/>
                <a:ea typeface="Overlock"/>
                <a:cs typeface="Overlock"/>
                <a:sym typeface="Overlock"/>
              </a:rPr>
              <a:t>after</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meals</a:t>
            </a:r>
            <a:r>
              <a:rPr lang="it-IT" sz="1800" dirty="0">
                <a:solidFill>
                  <a:schemeClr val="lt1"/>
                </a:solidFill>
                <a:latin typeface="Century Gothic" pitchFamily="34" charset="0"/>
                <a:ea typeface="Overlock"/>
                <a:cs typeface="Overlock"/>
                <a:sym typeface="Overlock"/>
              </a:rPr>
              <a:t>. </a:t>
            </a:r>
          </a:p>
          <a:p>
            <a:pPr marL="0" marR="0" lvl="0" indent="0" algn="l" rtl="0">
              <a:spcBef>
                <a:spcPts val="0"/>
              </a:spcBef>
              <a:buNone/>
            </a:pPr>
            <a:endParaRPr sz="1800">
              <a:solidFill>
                <a:schemeClr val="lt1"/>
              </a:solidFill>
              <a:latin typeface="Century Gothic" pitchFamily="34" charset="0"/>
              <a:ea typeface="Overlock"/>
              <a:cs typeface="Overlock"/>
              <a:sym typeface="Overlock"/>
            </a:endParaRPr>
          </a:p>
          <a:p>
            <a:pPr marL="0" marR="0" lvl="0" indent="0" algn="l" rtl="0">
              <a:spcBef>
                <a:spcPts val="0"/>
              </a:spcBef>
              <a:buSzPct val="25000"/>
              <a:buNone/>
            </a:pPr>
            <a:r>
              <a:rPr lang="it-IT" sz="1800" b="1" dirty="0" err="1">
                <a:solidFill>
                  <a:srgbClr val="FF3300"/>
                </a:solidFill>
                <a:latin typeface="Century Gothic" pitchFamily="34" charset="0"/>
                <a:ea typeface="Overlock"/>
                <a:cs typeface="Overlock"/>
                <a:sym typeface="Overlock"/>
              </a:rPr>
              <a:t>Floor</a:t>
            </a:r>
            <a:r>
              <a:rPr lang="it-IT" sz="1800" b="1" dirty="0">
                <a:solidFill>
                  <a:srgbClr val="FF3300"/>
                </a:solidFill>
                <a:latin typeface="Century Gothic" pitchFamily="34" charset="0"/>
                <a:ea typeface="Overlock"/>
                <a:cs typeface="Overlock"/>
                <a:sym typeface="Overlock"/>
              </a:rPr>
              <a:t> </a:t>
            </a:r>
            <a:r>
              <a:rPr lang="it-IT" sz="1800" b="1" dirty="0" err="1">
                <a:solidFill>
                  <a:srgbClr val="FF3300"/>
                </a:solidFill>
                <a:latin typeface="Century Gothic" pitchFamily="34" charset="0"/>
                <a:ea typeface="Overlock"/>
                <a:cs typeface="Overlock"/>
                <a:sym typeface="Overlock"/>
              </a:rPr>
              <a:t>waiter</a:t>
            </a:r>
            <a:r>
              <a:rPr lang="it-IT" sz="1800" b="1" dirty="0">
                <a:solidFill>
                  <a:srgbClr val="FF3300"/>
                </a:solidFill>
                <a:latin typeface="Century Gothic" pitchFamily="34" charset="0"/>
                <a:ea typeface="Overlock"/>
                <a:cs typeface="Overlock"/>
                <a:sym typeface="Overlock"/>
              </a:rPr>
              <a:t>:</a:t>
            </a:r>
          </a:p>
          <a:p>
            <a:pPr marL="0" marR="0" lvl="0" indent="0" algn="l" rtl="0">
              <a:spcBef>
                <a:spcPts val="0"/>
              </a:spcBef>
              <a:buSzPct val="25000"/>
              <a:buNone/>
            </a:pPr>
            <a:r>
              <a:rPr lang="it-IT" sz="1800" dirty="0">
                <a:solidFill>
                  <a:schemeClr val="lt1"/>
                </a:solidFill>
                <a:latin typeface="Century Gothic" pitchFamily="34" charset="0"/>
                <a:ea typeface="Overlock"/>
                <a:cs typeface="Overlock"/>
                <a:sym typeface="Overlock"/>
              </a:rPr>
              <a:t>The </a:t>
            </a:r>
            <a:r>
              <a:rPr lang="it-IT" sz="1800" dirty="0" err="1">
                <a:solidFill>
                  <a:schemeClr val="lt1"/>
                </a:solidFill>
                <a:latin typeface="Century Gothic" pitchFamily="34" charset="0"/>
                <a:ea typeface="Overlock"/>
                <a:cs typeface="Overlock"/>
                <a:sym typeface="Overlock"/>
              </a:rPr>
              <a:t>waiter</a:t>
            </a:r>
            <a:r>
              <a:rPr lang="it-IT" sz="1800" dirty="0">
                <a:solidFill>
                  <a:schemeClr val="lt1"/>
                </a:solidFill>
                <a:latin typeface="Century Gothic" pitchFamily="34" charset="0"/>
                <a:ea typeface="Overlock"/>
                <a:cs typeface="Overlock"/>
                <a:sym typeface="Overlock"/>
              </a:rPr>
              <a:t> in </a:t>
            </a:r>
            <a:r>
              <a:rPr lang="it-IT" sz="1800" dirty="0" err="1">
                <a:solidFill>
                  <a:schemeClr val="lt1"/>
                </a:solidFill>
                <a:latin typeface="Century Gothic" pitchFamily="34" charset="0"/>
                <a:ea typeface="Overlock"/>
                <a:cs typeface="Overlock"/>
                <a:sym typeface="Overlock"/>
              </a:rPr>
              <a:t>charge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a complete </a:t>
            </a:r>
            <a:r>
              <a:rPr lang="it-IT" sz="1800" dirty="0" err="1">
                <a:solidFill>
                  <a:schemeClr val="lt1"/>
                </a:solidFill>
                <a:latin typeface="Century Gothic" pitchFamily="34" charset="0"/>
                <a:ea typeface="Overlock"/>
                <a:cs typeface="Overlock"/>
                <a:sym typeface="Overlock"/>
              </a:rPr>
              <a:t>floor</a:t>
            </a:r>
            <a:r>
              <a:rPr lang="it-IT" sz="1800" dirty="0">
                <a:solidFill>
                  <a:schemeClr val="lt1"/>
                </a:solidFill>
                <a:latin typeface="Century Gothic" pitchFamily="34" charset="0"/>
                <a:ea typeface="Overlock"/>
                <a:cs typeface="Overlock"/>
                <a:sym typeface="Overlock"/>
              </a:rPr>
              <a:t> in a hotel.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serves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all</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meals</a:t>
            </a:r>
            <a:r>
              <a:rPr lang="it-IT" sz="1800" dirty="0">
                <a:solidFill>
                  <a:schemeClr val="lt1"/>
                </a:solidFill>
                <a:latin typeface="Century Gothic" pitchFamily="34" charset="0"/>
                <a:ea typeface="Overlock"/>
                <a:cs typeface="Overlock"/>
                <a:sym typeface="Overlock"/>
              </a:rPr>
              <a:t> and </a:t>
            </a:r>
            <a:r>
              <a:rPr lang="it-IT" sz="1800" dirty="0" err="1">
                <a:solidFill>
                  <a:schemeClr val="lt1"/>
                </a:solidFill>
                <a:latin typeface="Century Gothic" pitchFamily="34" charset="0"/>
                <a:ea typeface="Overlock"/>
                <a:cs typeface="Overlock"/>
                <a:sym typeface="Overlock"/>
              </a:rPr>
              <a:t>beverages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to</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rooms</a:t>
            </a:r>
            <a:r>
              <a:rPr lang="it-IT" sz="1800" dirty="0">
                <a:solidFill>
                  <a:schemeClr val="lt1"/>
                </a:solidFill>
                <a:latin typeface="Century Gothic" pitchFamily="34" charset="0"/>
                <a:ea typeface="Overlock"/>
                <a:cs typeface="Overlock"/>
                <a:sym typeface="Overlock"/>
              </a:rPr>
              <a:t>. </a:t>
            </a:r>
          </a:p>
          <a:p>
            <a:pPr marL="0" marR="0" lvl="0" indent="0" algn="l" rtl="0">
              <a:spcBef>
                <a:spcPts val="0"/>
              </a:spcBef>
              <a:buNone/>
            </a:pPr>
            <a:endParaRPr sz="1800">
              <a:solidFill>
                <a:schemeClr val="lt1"/>
              </a:solidFill>
              <a:latin typeface="Century Gothic" pitchFamily="34" charset="0"/>
              <a:ea typeface="Overlock"/>
              <a:cs typeface="Overlock"/>
              <a:sym typeface="Overlock"/>
            </a:endParaRPr>
          </a:p>
          <a:p>
            <a:pPr marL="0" marR="0" lvl="0" indent="0" algn="l" rtl="0">
              <a:spcBef>
                <a:spcPts val="0"/>
              </a:spcBef>
              <a:buSzPct val="25000"/>
              <a:buNone/>
            </a:pPr>
            <a:r>
              <a:rPr lang="it-IT" sz="1800" b="1" dirty="0" err="1">
                <a:solidFill>
                  <a:srgbClr val="FF3300"/>
                </a:solidFill>
                <a:latin typeface="Century Gothic" pitchFamily="34" charset="0"/>
                <a:ea typeface="Overlock"/>
                <a:cs typeface="Overlock"/>
                <a:sym typeface="Overlock"/>
              </a:rPr>
              <a:t>Apprentice</a:t>
            </a:r>
            <a:r>
              <a:rPr lang="it-IT" sz="1800" b="1" dirty="0">
                <a:solidFill>
                  <a:srgbClr val="FF3300"/>
                </a:solidFill>
                <a:latin typeface="Century Gothic" pitchFamily="34" charset="0"/>
                <a:ea typeface="Overlock"/>
                <a:cs typeface="Overlock"/>
                <a:sym typeface="Overlock"/>
              </a:rPr>
              <a:t>: </a:t>
            </a:r>
          </a:p>
          <a:p>
            <a:pPr marL="0" marR="0" lvl="0" indent="0" algn="l" rtl="0">
              <a:spcBef>
                <a:spcPts val="0"/>
              </a:spcBef>
              <a:buSzPct val="25000"/>
              <a:buNone/>
            </a:pPr>
            <a:r>
              <a:rPr lang="it-IT" sz="1800" dirty="0">
                <a:solidFill>
                  <a:schemeClr val="lt1"/>
                </a:solidFill>
                <a:latin typeface="Century Gothic" pitchFamily="34" charset="0"/>
                <a:ea typeface="Overlock"/>
                <a:cs typeface="Overlock"/>
                <a:sym typeface="Overlock"/>
              </a:rPr>
              <a:t>A </a:t>
            </a:r>
            <a:r>
              <a:rPr lang="it-IT" sz="1800" dirty="0" err="1">
                <a:solidFill>
                  <a:schemeClr val="lt1"/>
                </a:solidFill>
                <a:latin typeface="Century Gothic" pitchFamily="34" charset="0"/>
                <a:ea typeface="Overlock"/>
                <a:cs typeface="Overlock"/>
                <a:sym typeface="Overlock"/>
              </a:rPr>
              <a:t>person</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learning</a:t>
            </a:r>
            <a:r>
              <a:rPr lang="it-IT" sz="1800" dirty="0">
                <a:solidFill>
                  <a:schemeClr val="lt1"/>
                </a:solidFill>
                <a:latin typeface="Century Gothic" pitchFamily="34" charset="0"/>
                <a:ea typeface="Overlock"/>
                <a:cs typeface="Overlock"/>
                <a:sym typeface="Overlock"/>
              </a:rPr>
              <a:t> the job.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is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responsible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for</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cleanliness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restaurant</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keeps</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sideboard</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stocked</a:t>
            </a:r>
            <a:r>
              <a:rPr lang="it-IT" sz="1800" dirty="0">
                <a:solidFill>
                  <a:schemeClr val="lt1"/>
                </a:solidFill>
                <a:latin typeface="Century Gothic" pitchFamily="34" charset="0"/>
                <a:ea typeface="Overlock"/>
                <a:cs typeface="Overlock"/>
                <a:sym typeface="Overlock"/>
              </a:rPr>
              <a:t> and </a:t>
            </a:r>
            <a:r>
              <a:rPr lang="it-IT" sz="1800" dirty="0" err="1">
                <a:solidFill>
                  <a:schemeClr val="lt1"/>
                </a:solidFill>
                <a:latin typeface="Century Gothic" pitchFamily="34" charset="0"/>
                <a:ea typeface="Overlock"/>
                <a:cs typeface="Overlock"/>
                <a:sym typeface="Overlock"/>
              </a:rPr>
              <a:t>may</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be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asked</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to</a:t>
            </a:r>
            <a:r>
              <a:rPr lang="it-IT" sz="1800" dirty="0">
                <a:solidFill>
                  <a:schemeClr val="lt1"/>
                </a:solidFill>
                <a:latin typeface="Century Gothic" pitchFamily="34" charset="0"/>
                <a:ea typeface="Overlock"/>
                <a:cs typeface="Overlock"/>
                <a:sym typeface="Overlock"/>
              </a:rPr>
              <a:t> serve </a:t>
            </a:r>
            <a:r>
              <a:rPr lang="it-IT" sz="1800" dirty="0" err="1">
                <a:solidFill>
                  <a:schemeClr val="lt1"/>
                </a:solidFill>
                <a:latin typeface="Century Gothic" pitchFamily="34" charset="0"/>
                <a:ea typeface="Overlock"/>
                <a:cs typeface="Overlock"/>
                <a:sym typeface="Overlock"/>
              </a:rPr>
              <a:t>starters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cold</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sweets</a:t>
            </a:r>
            <a:r>
              <a:rPr lang="it-IT" sz="1800" dirty="0">
                <a:solidFill>
                  <a:schemeClr val="lt1"/>
                </a:solidFill>
                <a:latin typeface="Century Gothic" pitchFamily="34" charset="0"/>
                <a:ea typeface="Overlock"/>
                <a:cs typeface="Overlock"/>
                <a:sym typeface="Overlock"/>
              </a:rPr>
              <a:t> or </a:t>
            </a:r>
            <a:r>
              <a:rPr lang="it-IT" sz="1800" dirty="0" err="1">
                <a:solidFill>
                  <a:schemeClr val="lt1"/>
                </a:solidFill>
                <a:latin typeface="Century Gothic" pitchFamily="34" charset="0"/>
                <a:ea typeface="Overlock"/>
                <a:cs typeface="Overlock"/>
                <a:sym typeface="Overlock"/>
              </a:rPr>
              <a:t>cheeses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from</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trolleys</a:t>
            </a:r>
            <a:r>
              <a:rPr lang="it-IT" sz="1800" dirty="0">
                <a:solidFill>
                  <a:schemeClr val="lt1"/>
                </a:solidFill>
                <a:latin typeface="Century Gothic" pitchFamily="34" charset="0"/>
                <a:ea typeface="Overlock"/>
                <a:cs typeface="Overlock"/>
                <a:sym typeface="Overlock"/>
              </a:rPr>
              <a:t>. </a:t>
            </a:r>
          </a:p>
          <a:p>
            <a:pPr marL="0" marR="0" lvl="0" indent="0" algn="l" rtl="0">
              <a:spcBef>
                <a:spcPts val="0"/>
              </a:spcBef>
              <a:buNone/>
            </a:pPr>
            <a:endParaRPr sz="1800">
              <a:solidFill>
                <a:schemeClr val="lt1"/>
              </a:solidFill>
              <a:latin typeface="Century Gothic" pitchFamily="34" charset="0"/>
              <a:ea typeface="Overlock"/>
              <a:cs typeface="Overlock"/>
              <a:sym typeface="Overlock"/>
            </a:endParaRPr>
          </a:p>
          <a:p>
            <a:pPr marL="0" marR="0" lvl="0" indent="0" algn="l" rtl="0">
              <a:spcBef>
                <a:spcPts val="0"/>
              </a:spcBef>
              <a:buSzPct val="25000"/>
              <a:buNone/>
            </a:pPr>
            <a:r>
              <a:rPr lang="it-IT" sz="1800" b="1" dirty="0">
                <a:solidFill>
                  <a:srgbClr val="FF3300"/>
                </a:solidFill>
                <a:latin typeface="Century Gothic" pitchFamily="34" charset="0"/>
                <a:ea typeface="Overlock"/>
                <a:cs typeface="Overlock"/>
                <a:sym typeface="Overlock"/>
              </a:rPr>
              <a:t>Wine steward:</a:t>
            </a:r>
          </a:p>
          <a:p>
            <a:pPr marL="0" marR="0" lvl="0" indent="0" algn="l" rtl="0">
              <a:spcBef>
                <a:spcPts val="0"/>
              </a:spcBef>
              <a:buSzPct val="25000"/>
              <a:buNone/>
            </a:pPr>
            <a:r>
              <a:rPr lang="it-IT" sz="1800" dirty="0" err="1">
                <a:solidFill>
                  <a:schemeClr val="lt1"/>
                </a:solidFill>
                <a:latin typeface="Century Gothic" pitchFamily="34" charset="0"/>
                <a:ea typeface="Overlock"/>
                <a:cs typeface="Overlock"/>
                <a:sym typeface="Overlock"/>
              </a:rPr>
              <a:t>This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waiter</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serves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all</a:t>
            </a:r>
            <a:r>
              <a:rPr lang="it-IT" sz="1800" dirty="0">
                <a:solidFill>
                  <a:schemeClr val="lt1"/>
                </a:solidFill>
                <a:latin typeface="Century Gothic" pitchFamily="34" charset="0"/>
                <a:ea typeface="Overlock"/>
                <a:cs typeface="Overlock"/>
                <a:sym typeface="Overlock"/>
              </a:rPr>
              <a:t> the </a:t>
            </a:r>
            <a:r>
              <a:rPr lang="it-IT" sz="1800" dirty="0" err="1">
                <a:solidFill>
                  <a:schemeClr val="lt1"/>
                </a:solidFill>
                <a:latin typeface="Century Gothic" pitchFamily="34" charset="0"/>
                <a:ea typeface="Overlock"/>
                <a:cs typeface="Overlock"/>
                <a:sym typeface="Overlock"/>
              </a:rPr>
              <a:t>alcoholic</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drinks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during</a:t>
            </a:r>
            <a:r>
              <a:rPr lang="it-IT" sz="1800" dirty="0">
                <a:solidFill>
                  <a:schemeClr val="lt1"/>
                </a:solidFill>
                <a:latin typeface="Century Gothic" pitchFamily="34" charset="0"/>
                <a:ea typeface="Overlock"/>
                <a:cs typeface="Overlock"/>
                <a:sym typeface="Overlock"/>
              </a:rPr>
              <a:t> a </a:t>
            </a:r>
            <a:r>
              <a:rPr lang="it-IT" sz="1800" dirty="0" err="1">
                <a:solidFill>
                  <a:schemeClr val="lt1"/>
                </a:solidFill>
                <a:latin typeface="Century Gothic" pitchFamily="34" charset="0"/>
                <a:ea typeface="Overlock"/>
                <a:cs typeface="Overlock"/>
                <a:sym typeface="Overlock"/>
              </a:rPr>
              <a:t>meal</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He</a:t>
            </a:r>
            <a:r>
              <a:rPr lang="it-IT" sz="1800" dirty="0">
                <a:solidFill>
                  <a:schemeClr val="lt1"/>
                </a:solidFill>
                <a:latin typeface="Century Gothic" pitchFamily="34" charset="0"/>
                <a:ea typeface="Overlock"/>
                <a:cs typeface="Overlock"/>
                <a:sym typeface="Overlock"/>
              </a:rPr>
              <a:t>/</a:t>
            </a:r>
            <a:r>
              <a:rPr lang="it-IT" sz="1800" dirty="0" err="1">
                <a:solidFill>
                  <a:schemeClr val="lt1"/>
                </a:solidFill>
                <a:latin typeface="Century Gothic" pitchFamily="34" charset="0"/>
                <a:ea typeface="Overlock"/>
                <a:cs typeface="Overlock"/>
                <a:sym typeface="Overlock"/>
              </a:rPr>
              <a:t>she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has</a:t>
            </a:r>
            <a:r>
              <a:rPr lang="it-IT" sz="1800" dirty="0">
                <a:solidFill>
                  <a:schemeClr val="lt1"/>
                </a:solidFill>
                <a:latin typeface="Century Gothic" pitchFamily="34" charset="0"/>
                <a:ea typeface="Overlock"/>
                <a:cs typeface="Overlock"/>
                <a:sym typeface="Overlock"/>
              </a:rPr>
              <a:t> a </a:t>
            </a:r>
            <a:r>
              <a:rPr lang="it-IT" sz="1800" dirty="0" err="1">
                <a:solidFill>
                  <a:schemeClr val="lt1"/>
                </a:solidFill>
                <a:latin typeface="Century Gothic" pitchFamily="34" charset="0"/>
                <a:ea typeface="Overlock"/>
                <a:cs typeface="Overlock"/>
                <a:sym typeface="Overlock"/>
              </a:rPr>
              <a:t>good</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knowledge</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all</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kinds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of</a:t>
            </a:r>
            <a:r>
              <a:rPr lang="it-IT" sz="1800" dirty="0">
                <a:solidFill>
                  <a:schemeClr val="lt1"/>
                </a:solidFill>
                <a:latin typeface="Century Gothic" pitchFamily="34" charset="0"/>
                <a:ea typeface="Overlock"/>
                <a:cs typeface="Overlock"/>
                <a:sym typeface="Overlock"/>
              </a:rPr>
              <a:t> wine and </a:t>
            </a:r>
            <a:r>
              <a:rPr lang="it-IT" sz="1800" dirty="0" err="1">
                <a:solidFill>
                  <a:schemeClr val="lt1"/>
                </a:solidFill>
                <a:latin typeface="Century Gothic" pitchFamily="34" charset="0"/>
                <a:ea typeface="Overlock"/>
                <a:cs typeface="Overlock"/>
                <a:sym typeface="Overlock"/>
              </a:rPr>
              <a:t>what</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foods</a:t>
            </a:r>
            <a:r>
              <a:rPr lang="it-IT" sz="1800" dirty="0">
                <a:solidFill>
                  <a:schemeClr val="lt1"/>
                </a:solidFill>
                <a:latin typeface="Century Gothic" pitchFamily="34" charset="0"/>
                <a:ea typeface="Overlock"/>
                <a:cs typeface="Overlock"/>
                <a:sym typeface="Overlock"/>
              </a:rPr>
              <a:t> </a:t>
            </a:r>
            <a:r>
              <a:rPr lang="it-IT" sz="1800" dirty="0" err="1">
                <a:solidFill>
                  <a:schemeClr val="lt1"/>
                </a:solidFill>
                <a:latin typeface="Century Gothic" pitchFamily="34" charset="0"/>
                <a:ea typeface="Overlock"/>
                <a:cs typeface="Overlock"/>
                <a:sym typeface="Overlock"/>
              </a:rPr>
              <a:t>they</a:t>
            </a:r>
            <a:r>
              <a:rPr lang="it-IT" sz="1800" dirty="0">
                <a:solidFill>
                  <a:schemeClr val="lt1"/>
                </a:solidFill>
                <a:latin typeface="Century Gothic" pitchFamily="34" charset="0"/>
                <a:ea typeface="Overlock"/>
                <a:cs typeface="Overlock"/>
                <a:sym typeface="Overlock"/>
              </a:rPr>
              <a:t> go </a:t>
            </a:r>
            <a:r>
              <a:rPr lang="it-IT" sz="1800" dirty="0" err="1">
                <a:solidFill>
                  <a:schemeClr val="lt1"/>
                </a:solidFill>
                <a:latin typeface="Century Gothic" pitchFamily="34" charset="0"/>
                <a:ea typeface="Overlock"/>
                <a:cs typeface="Overlock"/>
                <a:sym typeface="Overlock"/>
              </a:rPr>
              <a:t>with</a:t>
            </a:r>
            <a:r>
              <a:rPr lang="it-IT" sz="1800" dirty="0">
                <a:solidFill>
                  <a:schemeClr val="lt1"/>
                </a:solidFill>
                <a:latin typeface="Century Gothic" pitchFamily="34" charset="0"/>
                <a:ea typeface="Overlock"/>
                <a:cs typeface="Overlock"/>
                <a:sym typeface="Overlock"/>
              </a:rPr>
              <a:t>.</a:t>
            </a:r>
          </a:p>
          <a:p>
            <a:pPr marL="0" marR="0" lvl="0" indent="0" algn="l" rtl="0">
              <a:spcBef>
                <a:spcPts val="0"/>
              </a:spcBef>
              <a:buNone/>
            </a:pPr>
            <a:endParaRPr sz="1800">
              <a:solidFill>
                <a:schemeClr val="lt1"/>
              </a:solidFill>
              <a:latin typeface="Century Gothic" pitchFamily="34" charset="0"/>
              <a:ea typeface="Overlock"/>
              <a:cs typeface="Overlock"/>
              <a:sym typeface="Overlock"/>
            </a:endParaRPr>
          </a:p>
          <a:p>
            <a:pPr marL="0" marR="0" lvl="0" indent="0" algn="l" rtl="0">
              <a:spcBef>
                <a:spcPts val="0"/>
              </a:spcBef>
              <a:buNone/>
            </a:pPr>
            <a:endParaRPr sz="1800">
              <a:solidFill>
                <a:schemeClr val="lt1"/>
              </a:solidFill>
              <a:latin typeface="Overlock"/>
              <a:ea typeface="Overlock"/>
              <a:cs typeface="Overlock"/>
              <a:sym typeface="Overlock"/>
            </a:endParaRPr>
          </a:p>
          <a:p>
            <a:pPr marL="0" marR="0" lvl="0" indent="0" algn="l" rtl="0">
              <a:spcBef>
                <a:spcPts val="0"/>
              </a:spcBef>
              <a:buNone/>
            </a:pPr>
            <a:endParaRPr sz="1800">
              <a:solidFill>
                <a:schemeClr val="lt1"/>
              </a:solidFill>
              <a:latin typeface="Overlock"/>
              <a:ea typeface="Overlock"/>
              <a:cs typeface="Overlock"/>
              <a:sym typeface="Overlock"/>
            </a:endParaRPr>
          </a:p>
          <a:p>
            <a:pPr marL="0" marR="0" lvl="0" indent="0" algn="l" rtl="0">
              <a:spcBef>
                <a:spcPts val="0"/>
              </a:spcBef>
              <a:buNone/>
            </a:pPr>
            <a:endParaRPr sz="1800">
              <a:solidFill>
                <a:schemeClr val="lt1"/>
              </a:solidFill>
              <a:latin typeface="Overlock"/>
              <a:ea typeface="Overlock"/>
              <a:cs typeface="Overlock"/>
              <a:sym typeface="Overlock"/>
            </a:endParaRPr>
          </a:p>
          <a:p>
            <a:pPr marL="0" marR="0" lvl="0" indent="0" algn="l" rtl="0">
              <a:spcBef>
                <a:spcPts val="0"/>
              </a:spcBef>
              <a:buSzPct val="25000"/>
              <a:buNone/>
            </a:pPr>
            <a:r>
              <a:rPr lang="it-IT" sz="1800" b="1" dirty="0">
                <a:solidFill>
                  <a:schemeClr val="lt1"/>
                </a:solidFill>
                <a:latin typeface="Overlock"/>
                <a:ea typeface="Overlock"/>
                <a:cs typeface="Overlock"/>
                <a:sym typeface="Overlock"/>
              </a:rPr>
              <a:t> </a:t>
            </a:r>
          </a:p>
        </p:txBody>
      </p:sp>
    </p:spTree>
  </p:cSld>
  <p:clrMapOvr>
    <a:masterClrMapping/>
  </p:clrMapOvr>
  <p:transition spd="med" advClick="0" advTm="12200">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p:nvPr/>
        </p:nvSpPr>
        <p:spPr>
          <a:xfrm>
            <a:off x="20216" y="1298037"/>
            <a:ext cx="4681055" cy="4647426"/>
          </a:xfrm>
          <a:prstGeom prst="rect">
            <a:avLst/>
          </a:prstGeom>
          <a:noFill/>
          <a:ln>
            <a:noFill/>
          </a:ln>
        </p:spPr>
        <p:txBody>
          <a:bodyPr lIns="91425" tIns="45700" rIns="91425" bIns="45700" anchor="t" anchorCtr="0">
            <a:noAutofit/>
          </a:bodyPr>
          <a:lstStyle/>
          <a:p>
            <a:pPr marL="457200" marR="0" lvl="1" indent="0" algn="ctr" rtl="0">
              <a:spcBef>
                <a:spcPts val="0"/>
              </a:spcBef>
              <a:buNone/>
            </a:pPr>
            <a:endParaRPr sz="4400" b="0" i="0" u="none" strike="noStrike" cap="none">
              <a:solidFill>
                <a:srgbClr val="FF6600"/>
              </a:solidFill>
              <a:latin typeface="Century Gothic"/>
              <a:ea typeface="Century Gothic"/>
              <a:cs typeface="Century Gothic"/>
              <a:sym typeface="Century Gothic"/>
            </a:endParaRPr>
          </a:p>
          <a:p>
            <a:pPr marL="457200" marR="0" lvl="1" indent="0" algn="ctr" rtl="0">
              <a:spcBef>
                <a:spcPts val="0"/>
              </a:spcBef>
              <a:buSzPct val="25000"/>
              <a:buNone/>
            </a:pPr>
            <a:r>
              <a:rPr lang="it-IT" sz="3600" b="1" i="0" u="none" strike="noStrike" cap="none" dirty="0" err="1">
                <a:solidFill>
                  <a:srgbClr val="FF6600"/>
                </a:solidFill>
                <a:latin typeface="Century Gothic" pitchFamily="34" charset="0"/>
                <a:ea typeface="Century Gothic"/>
                <a:cs typeface="Century Gothic"/>
                <a:sym typeface="Century Gothic"/>
              </a:rPr>
              <a:t>#NOIDISALA</a:t>
            </a:r>
            <a:endParaRPr lang="it-IT" sz="3600" b="1" i="0" u="none" strike="noStrike" cap="none" dirty="0">
              <a:solidFill>
                <a:srgbClr val="FF6600"/>
              </a:solidFill>
              <a:latin typeface="Century Gothic" pitchFamily="34" charset="0"/>
              <a:ea typeface="Century Gothic"/>
              <a:cs typeface="Century Gothic"/>
              <a:sym typeface="Century Gothic"/>
            </a:endParaRPr>
          </a:p>
          <a:p>
            <a:pPr marL="457200" marR="0" lvl="1" indent="0" algn="ctr" rtl="0">
              <a:spcBef>
                <a:spcPts val="0"/>
              </a:spcBef>
              <a:buNone/>
            </a:pPr>
            <a:endParaRPr sz="3600" b="1" i="0" u="none" strike="noStrike" cap="none">
              <a:solidFill>
                <a:srgbClr val="FF6600"/>
              </a:solidFill>
              <a:latin typeface="Century Gothic" pitchFamily="34" charset="0"/>
              <a:ea typeface="Century Gothic"/>
              <a:cs typeface="Century Gothic"/>
              <a:sym typeface="Century Gothic"/>
            </a:endParaRPr>
          </a:p>
          <a:p>
            <a:pPr marL="457200" marR="0" lvl="1" indent="0" rtl="0">
              <a:spcBef>
                <a:spcPts val="0"/>
              </a:spcBef>
              <a:buSzPct val="25000"/>
              <a:buNone/>
            </a:pPr>
            <a:r>
              <a:rPr lang="it-IT" sz="3600" b="1" dirty="0" smtClean="0">
                <a:solidFill>
                  <a:srgbClr val="FF6600"/>
                </a:solidFill>
                <a:latin typeface="Century Gothic" pitchFamily="34" charset="0"/>
                <a:ea typeface="Century Gothic"/>
                <a:cs typeface="Century Gothic"/>
                <a:sym typeface="Century Gothic"/>
              </a:rPr>
              <a:t>i</a:t>
            </a:r>
            <a:r>
              <a:rPr lang="it-IT" sz="3600" b="1" i="0" u="none" strike="noStrike" cap="none" dirty="0" smtClean="0">
                <a:solidFill>
                  <a:srgbClr val="FF6600"/>
                </a:solidFill>
                <a:latin typeface="Century Gothic" pitchFamily="34" charset="0"/>
                <a:ea typeface="Century Gothic"/>
                <a:cs typeface="Century Gothic"/>
                <a:sym typeface="Century Gothic"/>
              </a:rPr>
              <a:t>eri oggi domani </a:t>
            </a:r>
            <a:endParaRPr lang="it-IT" sz="3600" b="1" i="0" u="none" strike="noStrike" cap="none" dirty="0">
              <a:solidFill>
                <a:srgbClr val="FF6600"/>
              </a:solidFill>
              <a:latin typeface="Century Gothic" pitchFamily="34" charset="0"/>
              <a:ea typeface="Century Gothic"/>
              <a:cs typeface="Century Gothic"/>
              <a:sym typeface="Century Gothic"/>
            </a:endParaRPr>
          </a:p>
          <a:p>
            <a:pPr marL="457200" marR="0" lvl="1" indent="0" algn="ctr" rtl="0">
              <a:spcBef>
                <a:spcPts val="0"/>
              </a:spcBef>
              <a:buNone/>
            </a:pPr>
            <a:endParaRPr sz="5400" b="1" i="0" u="none" strike="noStrike" cap="none">
              <a:solidFill>
                <a:srgbClr val="515151"/>
              </a:solidFill>
              <a:latin typeface="Century Gothic" pitchFamily="34" charset="0"/>
              <a:ea typeface="Century Gothic"/>
              <a:cs typeface="Century Gothic"/>
              <a:sym typeface="Century Gothic"/>
            </a:endParaRPr>
          </a:p>
          <a:p>
            <a:pPr marL="457200" marR="0" lvl="1" indent="0" algn="ctr" rtl="0">
              <a:spcBef>
                <a:spcPts val="0"/>
              </a:spcBef>
              <a:buNone/>
            </a:pPr>
            <a:endParaRPr sz="5400" b="1" i="0" u="none" strike="noStrike" cap="none">
              <a:solidFill>
                <a:srgbClr val="515151"/>
              </a:solidFill>
              <a:latin typeface="Century Gothic"/>
              <a:ea typeface="Century Gothic"/>
              <a:cs typeface="Century Gothic"/>
              <a:sym typeface="Century Gothic"/>
            </a:endParaRPr>
          </a:p>
        </p:txBody>
      </p:sp>
      <p:pic>
        <p:nvPicPr>
          <p:cNvPr id="228" name="Shape 2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86314" y="0"/>
            <a:ext cx="4679999" cy="6858000"/>
          </a:xfrm>
          <a:prstGeom prst="rect">
            <a:avLst/>
          </a:prstGeom>
          <a:noFill/>
          <a:ln>
            <a:noFill/>
          </a:ln>
        </p:spPr>
      </p:pic>
    </p:spTree>
  </p:cSld>
  <p:clrMapOvr>
    <a:masterClrMapping/>
  </p:clrMapOvr>
  <p:transition spd="med" advClick="0" advTm="5055">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27888" y="-5858"/>
            <a:ext cx="3319976" cy="67403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1600" b="1" dirty="0">
                <a:solidFill>
                  <a:schemeClr val="lt1"/>
                </a:solidFill>
                <a:latin typeface="Century Gothic"/>
                <a:ea typeface="Century Gothic"/>
                <a:cs typeface="Century Gothic"/>
                <a:sym typeface="Century Gothic"/>
              </a:rPr>
              <a:t>Fino al Medioevo le portate erano disposte tutte in tavola contemporaneamente e ogni commensale era libero di servirsi di ciò che desiderava. Non c’erano abbinamenti gastronomici, né un ordine prestabilito dei piatti. Le pietanze erano già </a:t>
            </a:r>
            <a:r>
              <a:rPr lang="it-IT" sz="1600" b="1" dirty="0" err="1">
                <a:solidFill>
                  <a:schemeClr val="lt1"/>
                </a:solidFill>
                <a:latin typeface="Century Gothic"/>
                <a:ea typeface="Century Gothic"/>
                <a:cs typeface="Century Gothic"/>
                <a:sym typeface="Century Gothic"/>
              </a:rPr>
              <a:t>porzionate</a:t>
            </a:r>
            <a:r>
              <a:rPr lang="it-IT" sz="1600" b="1" dirty="0">
                <a:solidFill>
                  <a:schemeClr val="lt1"/>
                </a:solidFill>
                <a:latin typeface="Century Gothic"/>
                <a:ea typeface="Century Gothic"/>
                <a:cs typeface="Century Gothic"/>
                <a:sym typeface="Century Gothic"/>
              </a:rPr>
              <a:t> per essere liberamente mangiate con le mani, tagliate anche davanti ai commensali dalla figura dello scalco, oggi, maître. L’introduzione della forchetta a tavola  risale alla seconda metà del Settecento e il bicchiere non veniva collocato sulla tavola.</a:t>
            </a:r>
          </a:p>
          <a:p>
            <a:pPr marL="0" marR="0" lvl="0" indent="0" algn="l" rtl="0">
              <a:spcBef>
                <a:spcPts val="0"/>
              </a:spcBef>
              <a:buSzPct val="25000"/>
              <a:buNone/>
            </a:pPr>
            <a:r>
              <a:rPr lang="it-IT" sz="1600" b="1" dirty="0">
                <a:solidFill>
                  <a:schemeClr val="lt1"/>
                </a:solidFill>
                <a:latin typeface="Century Gothic"/>
                <a:ea typeface="Century Gothic"/>
                <a:cs typeface="Century Gothic"/>
                <a:sym typeface="Century Gothic"/>
              </a:rPr>
              <a:t>Nel Rinascimento il pasto cominciò ad avere una struttura che prevedeva più portate, ogni portata comprendeva molte preparazioni. Non  essendoci un ordine prestabilito dei piatti, il tutto era servito dal credenziere</a:t>
            </a:r>
            <a:r>
              <a:rPr lang="it-IT" sz="1800" b="1" dirty="0">
                <a:solidFill>
                  <a:schemeClr val="lt1"/>
                </a:solidFill>
                <a:latin typeface="Century Gothic"/>
                <a:ea typeface="Century Gothic"/>
                <a:cs typeface="Century Gothic"/>
                <a:sym typeface="Century Gothic"/>
              </a:rPr>
              <a:t>.</a:t>
            </a:r>
          </a:p>
        </p:txBody>
      </p:sp>
      <p:pic>
        <p:nvPicPr>
          <p:cNvPr id="234" name="Shape 234" descr="Immagine correlata"/>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3428992" y="642918"/>
            <a:ext cx="5214973" cy="5500726"/>
          </a:xfrm>
          <a:prstGeom prst="rect">
            <a:avLst/>
          </a:prstGeom>
          <a:noFill/>
          <a:ln>
            <a:noFill/>
          </a:ln>
        </p:spPr>
      </p:pic>
    </p:spTree>
  </p:cSld>
  <p:clrMapOvr>
    <a:masterClrMapping/>
  </p:clrMapOvr>
  <p:transition spd="med" advClick="0" advTm="9016">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500"/>
                                        <p:tgtEl>
                                          <p:spTgt spid="233"/>
                                        </p:tgtEl>
                                        <p:attrNameLst>
                                          <p:attrName>ppt_w</p:attrName>
                                        </p:attrNameLst>
                                      </p:cBhvr>
                                      <p:tavLst>
                                        <p:tav tm="0">
                                          <p:val>
                                            <p:strVal val="0"/>
                                          </p:val>
                                        </p:tav>
                                        <p:tav tm="100000">
                                          <p:val>
                                            <p:strVal val="#ppt_w"/>
                                          </p:val>
                                        </p:tav>
                                      </p:tavLst>
                                    </p:anim>
                                    <p:anim calcmode="lin" valueType="num">
                                      <p:cBhvr additive="base">
                                        <p:cTn id="8" dur="500"/>
                                        <p:tgtEl>
                                          <p:spTgt spid="2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214281" y="260646"/>
            <a:ext cx="3925669" cy="6597353"/>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lt1"/>
              </a:solidFill>
              <a:latin typeface="Century Gothic"/>
              <a:ea typeface="Century Gothic"/>
              <a:cs typeface="Century Gothic"/>
              <a:sym typeface="Century Gothic"/>
            </a:endParaRPr>
          </a:p>
        </p:txBody>
      </p:sp>
      <p:sp>
        <p:nvSpPr>
          <p:cNvPr id="240" name="Shape 240"/>
          <p:cNvSpPr txBox="1"/>
          <p:nvPr/>
        </p:nvSpPr>
        <p:spPr>
          <a:xfrm>
            <a:off x="251519" y="260647"/>
            <a:ext cx="3672407" cy="5755421"/>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it-IT" sz="1400" b="1" dirty="0" smtClean="0">
                <a:solidFill>
                  <a:schemeClr val="lt1"/>
                </a:solidFill>
                <a:latin typeface="Century Gothic"/>
                <a:ea typeface="Century Gothic"/>
                <a:cs typeface="Century Gothic"/>
                <a:sym typeface="Century Gothic"/>
              </a:rPr>
              <a:t>La </a:t>
            </a:r>
            <a:r>
              <a:rPr lang="it-IT" sz="1400" b="1" dirty="0">
                <a:solidFill>
                  <a:schemeClr val="lt1"/>
                </a:solidFill>
                <a:latin typeface="Century Gothic"/>
                <a:ea typeface="Century Gothic"/>
                <a:cs typeface="Century Gothic"/>
                <a:sym typeface="Century Gothic"/>
              </a:rPr>
              <a:t>professione del  cameriere è </a:t>
            </a:r>
            <a:r>
              <a:rPr lang="it-IT" sz="1400" b="1" dirty="0" smtClean="0">
                <a:solidFill>
                  <a:schemeClr val="lt1"/>
                </a:solidFill>
                <a:latin typeface="Century Gothic"/>
                <a:ea typeface="Century Gothic"/>
                <a:cs typeface="Century Gothic"/>
                <a:sym typeface="Century Gothic"/>
              </a:rPr>
              <a:t>          sicuramente </a:t>
            </a:r>
            <a:r>
              <a:rPr lang="it-IT" sz="1400" b="1" dirty="0">
                <a:solidFill>
                  <a:schemeClr val="lt1"/>
                </a:solidFill>
                <a:latin typeface="Century Gothic"/>
                <a:ea typeface="Century Gothic"/>
                <a:cs typeface="Century Gothic"/>
                <a:sym typeface="Century Gothic"/>
              </a:rPr>
              <a:t>cambiata nel corso del </a:t>
            </a:r>
            <a:r>
              <a:rPr lang="it-IT" sz="1400" b="1" dirty="0" smtClean="0">
                <a:solidFill>
                  <a:schemeClr val="lt1"/>
                </a:solidFill>
                <a:latin typeface="Century Gothic"/>
                <a:ea typeface="Century Gothic"/>
                <a:cs typeface="Century Gothic"/>
                <a:sym typeface="Century Gothic"/>
              </a:rPr>
              <a:t>   tempo </a:t>
            </a:r>
            <a:r>
              <a:rPr lang="it-IT" sz="1400" b="1" dirty="0">
                <a:solidFill>
                  <a:schemeClr val="lt1"/>
                </a:solidFill>
                <a:latin typeface="Century Gothic"/>
                <a:ea typeface="Century Gothic"/>
                <a:cs typeface="Century Gothic"/>
                <a:sym typeface="Century Gothic"/>
              </a:rPr>
              <a:t>e oggi è chiaro a tutti che non basta imparare l’Abc del mestiere ma occorre partecipazione, grande disponibilità e- perché no- cultura. </a:t>
            </a:r>
            <a:endParaRPr lang="it-IT" sz="1400" b="1" dirty="0" smtClean="0">
              <a:solidFill>
                <a:schemeClr val="lt1"/>
              </a:solidFill>
              <a:latin typeface="Century Gothic"/>
              <a:ea typeface="Century Gothic"/>
              <a:cs typeface="Century Gothic"/>
              <a:sym typeface="Century Gothic"/>
            </a:endParaRPr>
          </a:p>
          <a:p>
            <a:pPr marL="0" marR="0" lvl="0" indent="0" algn="l" rtl="0">
              <a:spcBef>
                <a:spcPts val="0"/>
              </a:spcBef>
              <a:buSzPct val="25000"/>
              <a:buNone/>
            </a:pPr>
            <a:r>
              <a:rPr lang="it-IT" sz="1400" b="1" dirty="0" smtClean="0">
                <a:solidFill>
                  <a:schemeClr val="lt1"/>
                </a:solidFill>
                <a:latin typeface="Century Gothic"/>
                <a:ea typeface="Century Gothic"/>
                <a:cs typeface="Century Gothic"/>
                <a:sym typeface="Century Gothic"/>
              </a:rPr>
              <a:t>Il </a:t>
            </a:r>
            <a:r>
              <a:rPr lang="it-IT" sz="1400" b="1" dirty="0">
                <a:solidFill>
                  <a:schemeClr val="lt1"/>
                </a:solidFill>
                <a:latin typeface="Century Gothic"/>
                <a:ea typeface="Century Gothic"/>
                <a:cs typeface="Century Gothic"/>
                <a:sym typeface="Century Gothic"/>
              </a:rPr>
              <a:t>vero ruolo della sala non è molto </a:t>
            </a:r>
            <a:r>
              <a:rPr lang="it-IT" sz="1400" b="1" dirty="0" smtClean="0">
                <a:solidFill>
                  <a:schemeClr val="lt1"/>
                </a:solidFill>
                <a:latin typeface="Century Gothic"/>
                <a:ea typeface="Century Gothic"/>
                <a:cs typeface="Century Gothic"/>
                <a:sym typeface="Century Gothic"/>
              </a:rPr>
              <a:t>    compreso </a:t>
            </a:r>
            <a:r>
              <a:rPr lang="it-IT" sz="1400" b="1" dirty="0">
                <a:solidFill>
                  <a:schemeClr val="lt1"/>
                </a:solidFill>
                <a:latin typeface="Century Gothic"/>
                <a:ea typeface="Century Gothic"/>
                <a:cs typeface="Century Gothic"/>
                <a:sym typeface="Century Gothic"/>
              </a:rPr>
              <a:t>e soprattutto è spesso sottovalutato, invece è un lavoro che richiede tempo, studio e fatica ma anche capacità organizzative e di comunicazione,competenze sul servizio, conoscenza delle  lingue straniere </a:t>
            </a:r>
            <a:r>
              <a:rPr lang="it-IT" sz="1400" b="1" dirty="0" smtClean="0">
                <a:solidFill>
                  <a:schemeClr val="lt1"/>
                </a:solidFill>
                <a:latin typeface="Century Gothic"/>
                <a:ea typeface="Century Gothic"/>
                <a:cs typeface="Century Gothic"/>
                <a:sym typeface="Century Gothic"/>
              </a:rPr>
              <a:t>.</a:t>
            </a:r>
          </a:p>
          <a:p>
            <a:pPr marL="0" marR="0" lvl="0" indent="0" algn="l" rtl="0">
              <a:spcBef>
                <a:spcPts val="0"/>
              </a:spcBef>
              <a:buSzPct val="25000"/>
              <a:buNone/>
            </a:pPr>
            <a:r>
              <a:rPr lang="it-IT" sz="1400" b="1" dirty="0" smtClean="0">
                <a:solidFill>
                  <a:schemeClr val="lt1"/>
                </a:solidFill>
                <a:latin typeface="Century Gothic"/>
                <a:ea typeface="Century Gothic"/>
                <a:cs typeface="Century Gothic"/>
                <a:sym typeface="Century Gothic"/>
              </a:rPr>
              <a:t> </a:t>
            </a:r>
            <a:r>
              <a:rPr lang="it-IT" sz="1400" b="1" dirty="0">
                <a:solidFill>
                  <a:schemeClr val="lt1"/>
                </a:solidFill>
                <a:latin typeface="Century Gothic"/>
                <a:ea typeface="Century Gothic"/>
                <a:cs typeface="Century Gothic"/>
                <a:sym typeface="Century Gothic"/>
              </a:rPr>
              <a:t>La divisa del cameriere invece non è cambiata e ancora oggi si  richiede camicia bianca, giacca, pantaloni, papillon e scarpe nere. </a:t>
            </a:r>
            <a:endParaRPr lang="it-IT" sz="1400" b="1" dirty="0" smtClean="0">
              <a:solidFill>
                <a:schemeClr val="lt1"/>
              </a:solidFill>
              <a:latin typeface="Century Gothic"/>
              <a:ea typeface="Century Gothic"/>
              <a:cs typeface="Century Gothic"/>
              <a:sym typeface="Century Gothic"/>
            </a:endParaRPr>
          </a:p>
          <a:p>
            <a:pPr marL="0" marR="0" lvl="0" indent="0" algn="l" rtl="0">
              <a:spcBef>
                <a:spcPts val="0"/>
              </a:spcBef>
              <a:buSzPct val="25000"/>
              <a:buNone/>
            </a:pPr>
            <a:r>
              <a:rPr lang="it-IT" b="1" dirty="0" smtClean="0">
                <a:solidFill>
                  <a:schemeClr val="lt1"/>
                </a:solidFill>
                <a:latin typeface="Century Gothic"/>
                <a:ea typeface="Century Gothic"/>
                <a:cs typeface="Century Gothic"/>
                <a:sym typeface="Century Gothic"/>
              </a:rPr>
              <a:t> </a:t>
            </a:r>
            <a:r>
              <a:rPr lang="it-IT" sz="1400" b="1" dirty="0" smtClean="0">
                <a:solidFill>
                  <a:schemeClr val="lt1"/>
                </a:solidFill>
                <a:latin typeface="Century Gothic"/>
                <a:ea typeface="Century Gothic"/>
                <a:cs typeface="Century Gothic"/>
                <a:sym typeface="Century Gothic"/>
              </a:rPr>
              <a:t>Il  </a:t>
            </a:r>
            <a:r>
              <a:rPr lang="it-IT" sz="1400" b="1" dirty="0">
                <a:solidFill>
                  <a:schemeClr val="lt1"/>
                </a:solidFill>
                <a:latin typeface="Century Gothic"/>
                <a:ea typeface="Century Gothic"/>
                <a:cs typeface="Century Gothic"/>
                <a:sym typeface="Century Gothic"/>
              </a:rPr>
              <a:t>maître di sala, se uomo, deve indossare uno smoking completo, se donnna  deve indossare uno smoking senza cravatta; il suo compito è quello di accogliere il cliente , introdurlo in un ambiente confortevole  e seguirlo, con garbo e discrezione, durante la sua permanenza nel locale scelto.</a:t>
            </a:r>
          </a:p>
          <a:p>
            <a:pPr marL="0" marR="0" lvl="0" indent="0" algn="l" rtl="0">
              <a:spcBef>
                <a:spcPts val="0"/>
              </a:spcBef>
              <a:buNone/>
            </a:pPr>
            <a:r>
              <a:rPr lang="it-IT" sz="1400" dirty="0" smtClean="0">
                <a:solidFill>
                  <a:schemeClr val="lt1"/>
                </a:solidFill>
                <a:latin typeface="Century Gothic"/>
                <a:ea typeface="Century Gothic"/>
                <a:cs typeface="Century Gothic"/>
                <a:sym typeface="Century Gothic"/>
              </a:rPr>
              <a:t>   </a:t>
            </a:r>
            <a:endParaRPr sz="1400">
              <a:solidFill>
                <a:schemeClr val="lt1"/>
              </a:solidFill>
              <a:latin typeface="Century Gothic"/>
              <a:ea typeface="Century Gothic"/>
              <a:cs typeface="Century Gothic"/>
              <a:sym typeface="Century Gothic"/>
            </a:endParaRPr>
          </a:p>
        </p:txBody>
      </p:sp>
      <p:pic>
        <p:nvPicPr>
          <p:cNvPr id="241" name="Shape 2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8960" y="359"/>
            <a:ext cx="4145038" cy="6857640"/>
          </a:xfrm>
          <a:prstGeom prst="rect">
            <a:avLst/>
          </a:prstGeom>
          <a:noFill/>
          <a:ln>
            <a:noFill/>
          </a:ln>
        </p:spPr>
      </p:pic>
    </p:spTree>
  </p:cSld>
  <p:clrMapOvr>
    <a:masterClrMapping/>
  </p:clrMapOvr>
  <p:transition spd="med" advClick="0" advTm="11951">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654031"/>
          </a:xfrm>
          <a:prstGeom prst="rect">
            <a:avLst/>
          </a:prstGeom>
          <a:noFill/>
          <a:ln>
            <a:noFill/>
          </a:ln>
        </p:spPr>
        <p:txBody>
          <a:bodyPr lIns="91425" tIns="45700" rIns="91425" bIns="45700" anchor="ctr" anchorCtr="0">
            <a:noAutofit/>
          </a:bodyPr>
          <a:lstStyle/>
          <a:p>
            <a:pPr marL="0" marR="0" lvl="0" indent="0" algn="l" rtl="0">
              <a:spcBef>
                <a:spcPts val="0"/>
              </a:spcBef>
              <a:buClr>
                <a:srgbClr val="F07C6A"/>
              </a:buClr>
              <a:buSzPct val="25000"/>
              <a:buFont typeface="Century Gothic"/>
              <a:buNone/>
            </a:pPr>
            <a:r>
              <a:rPr lang="it-IT" sz="3600" b="0" i="0" u="none" strike="noStrike" cap="none">
                <a:solidFill>
                  <a:srgbClr val="F07C6A"/>
                </a:solidFill>
                <a:latin typeface="Century Gothic"/>
                <a:ea typeface="Century Gothic"/>
                <a:cs typeface="Century Gothic"/>
                <a:sym typeface="Century Gothic"/>
              </a:rPr>
              <a:t>Le donne e la sala</a:t>
            </a:r>
          </a:p>
        </p:txBody>
      </p:sp>
      <p:sp>
        <p:nvSpPr>
          <p:cNvPr id="248" name="Shape 248"/>
          <p:cNvSpPr txBox="1">
            <a:spLocks noGrp="1"/>
          </p:cNvSpPr>
          <p:nvPr>
            <p:ph type="body" idx="1"/>
          </p:nvPr>
        </p:nvSpPr>
        <p:spPr>
          <a:xfrm>
            <a:off x="457200" y="928670"/>
            <a:ext cx="4043362" cy="5715039"/>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Clr>
                <a:schemeClr val="accent1"/>
              </a:buClr>
              <a:buSzPct val="25000"/>
              <a:buFont typeface="Noto Sans Symbols"/>
              <a:buNone/>
            </a:pPr>
            <a:r>
              <a:rPr lang="it-IT" sz="1430" b="0" i="0" u="none" strike="noStrike" cap="none" dirty="0" smtClean="0">
                <a:solidFill>
                  <a:schemeClr val="lt1"/>
                </a:solidFill>
                <a:latin typeface="Century Gothic"/>
                <a:ea typeface="Century Gothic"/>
                <a:cs typeface="Century Gothic"/>
                <a:sym typeface="Century Gothic"/>
              </a:rPr>
              <a:t> </a:t>
            </a:r>
            <a:r>
              <a:rPr lang="it-IT" sz="1600" b="1" i="0" u="none" strike="noStrike" cap="none" dirty="0">
                <a:solidFill>
                  <a:schemeClr val="lt1"/>
                </a:solidFill>
                <a:latin typeface="Century Gothic" pitchFamily="34" charset="0"/>
                <a:ea typeface="Calibri"/>
                <a:cs typeface="Calibri"/>
                <a:sym typeface="Calibri"/>
              </a:rPr>
              <a:t>Nell’ambito della ristorazione </a:t>
            </a:r>
            <a:r>
              <a:rPr lang="it-IT" sz="1600" b="1" i="0" u="none" strike="noStrike" cap="none" dirty="0" smtClean="0">
                <a:solidFill>
                  <a:schemeClr val="lt1"/>
                </a:solidFill>
                <a:latin typeface="Century Gothic" pitchFamily="34" charset="0"/>
                <a:ea typeface="Calibri"/>
                <a:cs typeface="Calibri"/>
                <a:sym typeface="Calibri"/>
              </a:rPr>
              <a:t>esiste ancora </a:t>
            </a:r>
            <a:r>
              <a:rPr lang="it-IT" sz="1600" b="1" i="0" u="none" strike="noStrike" cap="none" dirty="0">
                <a:solidFill>
                  <a:schemeClr val="lt1"/>
                </a:solidFill>
                <a:latin typeface="Century Gothic" pitchFamily="34" charset="0"/>
                <a:ea typeface="Calibri"/>
                <a:cs typeface="Calibri"/>
                <a:sym typeface="Calibri"/>
              </a:rPr>
              <a:t>una forte disparità tra  uomo e donna sia in Sala che in Cucina per molteplici motivi</a:t>
            </a:r>
            <a:r>
              <a:rPr lang="it-IT" sz="1600" b="1" i="0" u="none" strike="noStrike" cap="none" dirty="0" smtClean="0">
                <a:solidFill>
                  <a:schemeClr val="lt1"/>
                </a:solidFill>
                <a:latin typeface="Century Gothic" pitchFamily="34" charset="0"/>
                <a:ea typeface="Calibri"/>
                <a:cs typeface="Calibri"/>
                <a:sym typeface="Calibri"/>
              </a:rPr>
              <a:t>.</a:t>
            </a:r>
          </a:p>
          <a:p>
            <a:pPr marL="0" marR="0" lvl="0" indent="0" algn="l" rtl="0">
              <a:lnSpc>
                <a:spcPct val="80000"/>
              </a:lnSpc>
              <a:spcBef>
                <a:spcPts val="0"/>
              </a:spcBef>
              <a:spcAft>
                <a:spcPts val="0"/>
              </a:spcAft>
              <a:buClr>
                <a:schemeClr val="accent1"/>
              </a:buClr>
              <a:buSzPct val="25000"/>
              <a:buFont typeface="Noto Sans Symbols"/>
              <a:buNone/>
            </a:pPr>
            <a:r>
              <a:rPr lang="it-IT" sz="1600" b="1" i="0" u="none" strike="noStrike" cap="none" dirty="0" smtClean="0">
                <a:solidFill>
                  <a:schemeClr val="lt1"/>
                </a:solidFill>
                <a:latin typeface="Century Gothic" pitchFamily="34" charset="0"/>
                <a:ea typeface="Calibri"/>
                <a:cs typeface="Calibri"/>
                <a:sym typeface="Calibri"/>
              </a:rPr>
              <a:t> </a:t>
            </a:r>
            <a:r>
              <a:rPr lang="it-IT" sz="1600" b="1" i="0" u="none" strike="noStrike" cap="none" dirty="0">
                <a:solidFill>
                  <a:schemeClr val="lt1"/>
                </a:solidFill>
                <a:latin typeface="Century Gothic" pitchFamily="34" charset="0"/>
                <a:ea typeface="Calibri"/>
                <a:cs typeface="Calibri"/>
                <a:sym typeface="Calibri"/>
              </a:rPr>
              <a:t>In primis la ristorazione è fatta di orari impossibili, ritmi di vita difficili da sopportare ed esigenze diverse rispetto a quelli che può avere un uomo</a:t>
            </a:r>
            <a:r>
              <a:rPr lang="it-IT" sz="1600" b="1" i="0" u="none" strike="noStrike" cap="none" dirty="0" smtClean="0">
                <a:solidFill>
                  <a:schemeClr val="lt1"/>
                </a:solidFill>
                <a:latin typeface="Century Gothic" pitchFamily="34" charset="0"/>
                <a:ea typeface="Calibri"/>
                <a:cs typeface="Calibri"/>
                <a:sym typeface="Calibri"/>
              </a:rPr>
              <a:t>.</a:t>
            </a:r>
          </a:p>
          <a:p>
            <a:pPr marL="0" marR="0" lvl="0" indent="0" algn="l" rtl="0">
              <a:lnSpc>
                <a:spcPct val="80000"/>
              </a:lnSpc>
              <a:spcBef>
                <a:spcPts val="0"/>
              </a:spcBef>
              <a:spcAft>
                <a:spcPts val="0"/>
              </a:spcAft>
              <a:buClr>
                <a:schemeClr val="accent1"/>
              </a:buClr>
              <a:buSzPct val="25000"/>
              <a:buFont typeface="Noto Sans Symbols"/>
              <a:buNone/>
            </a:pPr>
            <a:r>
              <a:rPr lang="it-IT" sz="1600" b="1" i="0" u="none" strike="noStrike" cap="none" dirty="0" smtClean="0">
                <a:solidFill>
                  <a:schemeClr val="lt1"/>
                </a:solidFill>
                <a:latin typeface="Century Gothic" pitchFamily="34" charset="0"/>
                <a:ea typeface="Calibri"/>
                <a:cs typeface="Calibri"/>
                <a:sym typeface="Calibri"/>
              </a:rPr>
              <a:t> </a:t>
            </a:r>
            <a:r>
              <a:rPr lang="it-IT" sz="1600" b="1" i="0" u="none" strike="noStrike" cap="none" dirty="0">
                <a:solidFill>
                  <a:schemeClr val="lt1"/>
                </a:solidFill>
                <a:latin typeface="Century Gothic" pitchFamily="34" charset="0"/>
                <a:ea typeface="Calibri"/>
                <a:cs typeface="Calibri"/>
                <a:sym typeface="Calibri"/>
              </a:rPr>
              <a:t>Resta poi da considerare la mentalità maschilista per cui la donna è spesso guardata con diffidenza, le si dà scarsa fiducia e la si induce ad assumere comportamenti difensivi a volte duri e poco accomodanti</a:t>
            </a:r>
            <a:r>
              <a:rPr lang="it-IT" sz="1600" b="1" i="0" u="none" strike="noStrike" cap="none" dirty="0" smtClean="0">
                <a:solidFill>
                  <a:schemeClr val="lt1"/>
                </a:solidFill>
                <a:latin typeface="Century Gothic" pitchFamily="34" charset="0"/>
                <a:ea typeface="Calibri"/>
                <a:cs typeface="Calibri"/>
                <a:sym typeface="Calibri"/>
              </a:rPr>
              <a:t>.</a:t>
            </a:r>
          </a:p>
          <a:p>
            <a:pPr marL="0" marR="0" lvl="0" indent="0" algn="l" rtl="0">
              <a:lnSpc>
                <a:spcPct val="80000"/>
              </a:lnSpc>
              <a:spcBef>
                <a:spcPts val="0"/>
              </a:spcBef>
              <a:spcAft>
                <a:spcPts val="0"/>
              </a:spcAft>
              <a:buClr>
                <a:schemeClr val="accent1"/>
              </a:buClr>
              <a:buSzPct val="25000"/>
              <a:buFont typeface="Noto Sans Symbols"/>
              <a:buNone/>
            </a:pPr>
            <a:r>
              <a:rPr lang="it-IT" sz="1600" b="1" i="0" u="none" strike="noStrike" cap="none" dirty="0" smtClean="0">
                <a:solidFill>
                  <a:schemeClr val="lt1"/>
                </a:solidFill>
                <a:latin typeface="Century Gothic" pitchFamily="34" charset="0"/>
                <a:ea typeface="Calibri"/>
                <a:cs typeface="Calibri"/>
                <a:sym typeface="Calibri"/>
              </a:rPr>
              <a:t> </a:t>
            </a:r>
            <a:r>
              <a:rPr lang="it-IT" sz="1600" b="1" i="0" u="none" strike="noStrike" cap="none" dirty="0">
                <a:solidFill>
                  <a:schemeClr val="lt1"/>
                </a:solidFill>
                <a:latin typeface="Century Gothic" pitchFamily="34" charset="0"/>
                <a:ea typeface="Calibri"/>
                <a:cs typeface="Calibri"/>
                <a:sym typeface="Calibri"/>
              </a:rPr>
              <a:t>Ma in questo ruolo dove è importante la “lettura” immediata del cliente, l’abilità di gestire l’incognita umana, la capacità di essere risoluti e nel contempo accomodanti, la donna ha sicuramente la possibilità di esprimere il proprio valore e le proprie qualità umane e professionali. </a:t>
            </a:r>
            <a:endParaRPr lang="it-IT" sz="1600" b="1" i="0" u="none" strike="noStrike" cap="none" dirty="0" smtClean="0">
              <a:solidFill>
                <a:schemeClr val="lt1"/>
              </a:solidFill>
              <a:latin typeface="Century Gothic" pitchFamily="34" charset="0"/>
              <a:ea typeface="Calibri"/>
              <a:cs typeface="Calibri"/>
              <a:sym typeface="Calibri"/>
            </a:endParaRPr>
          </a:p>
          <a:p>
            <a:pPr marL="0" marR="0" lvl="0" indent="0" algn="l" rtl="0">
              <a:lnSpc>
                <a:spcPct val="80000"/>
              </a:lnSpc>
              <a:spcBef>
                <a:spcPts val="0"/>
              </a:spcBef>
              <a:spcAft>
                <a:spcPts val="0"/>
              </a:spcAft>
              <a:buClr>
                <a:schemeClr val="accent1"/>
              </a:buClr>
              <a:buSzPct val="25000"/>
              <a:buFont typeface="Noto Sans Symbols"/>
              <a:buNone/>
            </a:pPr>
            <a:r>
              <a:rPr lang="it-IT" sz="1600" b="1" i="0" u="none" strike="noStrike" cap="none" dirty="0" smtClean="0">
                <a:solidFill>
                  <a:schemeClr val="lt1"/>
                </a:solidFill>
                <a:latin typeface="Century Gothic" pitchFamily="34" charset="0"/>
                <a:ea typeface="Calibri"/>
                <a:cs typeface="Calibri"/>
                <a:sym typeface="Calibri"/>
              </a:rPr>
              <a:t>Via </a:t>
            </a:r>
            <a:r>
              <a:rPr lang="it-IT" sz="1600" b="1" i="0" u="none" strike="noStrike" cap="none" dirty="0">
                <a:solidFill>
                  <a:schemeClr val="lt1"/>
                </a:solidFill>
                <a:latin typeface="Century Gothic" pitchFamily="34" charset="0"/>
                <a:ea typeface="Calibri"/>
                <a:cs typeface="Calibri"/>
                <a:sym typeface="Calibri"/>
              </a:rPr>
              <a:t>libera quindi ad una ristorazione in cui le dinamiche lavorative si adattino alle peculiarità delle persone coinvolte, in modo da valorizzarne al massimo potenzialità e capacità.   </a:t>
            </a:r>
          </a:p>
          <a:p>
            <a:pPr marL="0" marR="0" lvl="0" indent="0" algn="l" rtl="0">
              <a:lnSpc>
                <a:spcPct val="80000"/>
              </a:lnSpc>
              <a:spcBef>
                <a:spcPts val="319"/>
              </a:spcBef>
              <a:buClr>
                <a:schemeClr val="accent1"/>
              </a:buClr>
              <a:buSzPct val="25000"/>
              <a:buFont typeface="Noto Sans Symbols"/>
              <a:buNone/>
            </a:pPr>
            <a:endParaRPr sz="1600" b="1" i="0" u="none" strike="noStrike" cap="none">
              <a:solidFill>
                <a:schemeClr val="lt1"/>
              </a:solidFill>
              <a:latin typeface="Century Gothic" pitchFamily="34" charset="0"/>
              <a:ea typeface="Calibri"/>
              <a:cs typeface="Calibri"/>
              <a:sym typeface="Calibri"/>
            </a:endParaRPr>
          </a:p>
        </p:txBody>
      </p:sp>
      <p:pic>
        <p:nvPicPr>
          <p:cNvPr id="249" name="Shape 2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44007" y="548679"/>
            <a:ext cx="3857039" cy="5777999"/>
          </a:xfrm>
          <a:prstGeom prst="rect">
            <a:avLst/>
          </a:prstGeom>
          <a:noFill/>
          <a:ln>
            <a:noFill/>
          </a:ln>
        </p:spPr>
      </p:pic>
    </p:spTree>
  </p:cSld>
  <p:clrMapOvr>
    <a:masterClrMapping/>
  </p:clrMapOvr>
  <p:transition spd="med" advClick="0" advTm="10842">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457200" y="1714489"/>
            <a:ext cx="8186765" cy="4533912"/>
          </a:xfrm>
          <a:prstGeom prst="rect">
            <a:avLst/>
          </a:prstGeom>
          <a:noFill/>
          <a:ln>
            <a:noFill/>
          </a:ln>
        </p:spPr>
        <p:txBody>
          <a:bodyPr lIns="91425" tIns="45700" rIns="91425" bIns="45700" anchor="t" anchorCtr="0">
            <a:noAutofit/>
          </a:bodyPr>
          <a:lstStyle/>
          <a:p>
            <a:pPr marL="448056" marR="0" lvl="0" indent="-384556" algn="ctr" rtl="0">
              <a:spcBef>
                <a:spcPts val="0"/>
              </a:spcBef>
              <a:spcAft>
                <a:spcPts val="0"/>
              </a:spcAft>
              <a:buClr>
                <a:schemeClr val="accent1"/>
              </a:buClr>
              <a:buSzPct val="25000"/>
              <a:buFont typeface="Noto Sans Symbols"/>
              <a:buNone/>
            </a:pPr>
            <a:r>
              <a:rPr lang="it-IT" sz="3600" b="0" i="0" u="none" strike="noStrike" cap="none" dirty="0" err="1">
                <a:solidFill>
                  <a:srgbClr val="FF6600"/>
                </a:solidFill>
                <a:latin typeface="Century Gothic" pitchFamily="34" charset="0"/>
                <a:sym typeface="Century Gothic"/>
              </a:rPr>
              <a:t>I.P.S.E.O.A</a:t>
            </a:r>
            <a:r>
              <a:rPr lang="it-IT" sz="3600" b="0" i="0" u="none" strike="noStrike" cap="none" dirty="0">
                <a:solidFill>
                  <a:srgbClr val="FF6600"/>
                </a:solidFill>
                <a:latin typeface="Century Gothic" pitchFamily="34" charset="0"/>
                <a:sym typeface="Century Gothic"/>
              </a:rPr>
              <a:t>  “I. e V. </a:t>
            </a:r>
            <a:r>
              <a:rPr lang="it-IT" sz="3600" b="0" i="0" u="none" strike="noStrike" cap="none" dirty="0" err="1" smtClean="0">
                <a:solidFill>
                  <a:srgbClr val="FF6600"/>
                </a:solidFill>
                <a:latin typeface="Century Gothic" pitchFamily="34" charset="0"/>
                <a:sym typeface="Century Gothic"/>
              </a:rPr>
              <a:t>Florio</a:t>
            </a:r>
            <a:r>
              <a:rPr lang="it-IT" sz="3600" b="0" i="0" u="none" strike="noStrike" cap="none" dirty="0" smtClean="0">
                <a:solidFill>
                  <a:srgbClr val="FF6600"/>
                </a:solidFill>
                <a:latin typeface="Century Gothic" pitchFamily="34" charset="0"/>
                <a:sym typeface="Century Gothic"/>
              </a:rPr>
              <a:t>”</a:t>
            </a:r>
            <a:endParaRPr lang="it-IT" sz="3600" b="0" i="0" u="none" strike="noStrike" cap="none" dirty="0">
              <a:solidFill>
                <a:srgbClr val="FF6600"/>
              </a:solidFill>
              <a:latin typeface="Century Gothic" pitchFamily="34" charset="0"/>
              <a:sym typeface="Century Gothic"/>
            </a:endParaRPr>
          </a:p>
          <a:p>
            <a:pPr marL="448056" marR="0" lvl="0" indent="-384556" algn="ctr" rtl="0">
              <a:spcBef>
                <a:spcPts val="720"/>
              </a:spcBef>
              <a:spcAft>
                <a:spcPts val="0"/>
              </a:spcAft>
              <a:buClr>
                <a:schemeClr val="accent1"/>
              </a:buClr>
              <a:buSzPct val="25000"/>
              <a:buFont typeface="Noto Sans Symbols"/>
              <a:buNone/>
            </a:pPr>
            <a:endParaRPr sz="3600" b="0" i="0" u="none" strike="noStrike" cap="none">
              <a:solidFill>
                <a:srgbClr val="FF6600"/>
              </a:solidFill>
              <a:latin typeface="Century Gothic" pitchFamily="34" charset="0"/>
              <a:sym typeface="Century Gothic"/>
            </a:endParaRPr>
          </a:p>
          <a:p>
            <a:pPr marL="448056" marR="0" lvl="0" indent="-384556" algn="ctr" rtl="0">
              <a:spcBef>
                <a:spcPts val="720"/>
              </a:spcBef>
              <a:spcAft>
                <a:spcPts val="0"/>
              </a:spcAft>
              <a:buClr>
                <a:schemeClr val="accent1"/>
              </a:buClr>
              <a:buSzPct val="25000"/>
              <a:buFont typeface="Noto Sans Symbols"/>
              <a:buNone/>
            </a:pPr>
            <a:r>
              <a:rPr lang="it-IT" sz="3600" b="0" i="0" u="none" strike="noStrike" cap="none" dirty="0">
                <a:solidFill>
                  <a:srgbClr val="FF6600"/>
                </a:solidFill>
                <a:latin typeface="Century Gothic" pitchFamily="34" charset="0"/>
                <a:sym typeface="Century Gothic"/>
              </a:rPr>
              <a:t> Classe 3 sez</a:t>
            </a:r>
            <a:r>
              <a:rPr lang="it-IT" sz="3600" b="0" i="0" u="none" strike="noStrike" cap="none" dirty="0" smtClean="0">
                <a:solidFill>
                  <a:srgbClr val="FF6600"/>
                </a:solidFill>
                <a:latin typeface="Century Gothic" pitchFamily="34" charset="0"/>
                <a:sym typeface="Century Gothic"/>
              </a:rPr>
              <a:t>. E</a:t>
            </a:r>
            <a:endParaRPr lang="it-IT" sz="3600" b="0" i="0" u="none" strike="noStrike" cap="none" dirty="0">
              <a:solidFill>
                <a:srgbClr val="FF6600"/>
              </a:solidFill>
              <a:latin typeface="Century Gothic" pitchFamily="34" charset="0"/>
              <a:sym typeface="Century Gothic"/>
            </a:endParaRPr>
          </a:p>
          <a:p>
            <a:pPr marL="448056" marR="0" lvl="0" indent="-384556" algn="ctr" rtl="0">
              <a:spcBef>
                <a:spcPts val="720"/>
              </a:spcBef>
              <a:spcAft>
                <a:spcPts val="0"/>
              </a:spcAft>
              <a:buClr>
                <a:schemeClr val="accent1"/>
              </a:buClr>
              <a:buSzPct val="25000"/>
              <a:buFont typeface="Noto Sans Symbols"/>
              <a:buNone/>
            </a:pPr>
            <a:endParaRPr sz="3600" b="0" i="0" u="none" strike="noStrike" cap="none">
              <a:solidFill>
                <a:srgbClr val="FF6600"/>
              </a:solidFill>
              <a:latin typeface="Century Gothic" pitchFamily="34" charset="0"/>
              <a:sym typeface="Century Gothic"/>
            </a:endParaRPr>
          </a:p>
          <a:p>
            <a:pPr marL="448056" marR="0" lvl="0" indent="-384556" algn="ctr" rtl="0">
              <a:spcBef>
                <a:spcPts val="720"/>
              </a:spcBef>
              <a:buClr>
                <a:schemeClr val="accent1"/>
              </a:buClr>
              <a:buSzPct val="25000"/>
              <a:buFont typeface="Noto Sans Symbols"/>
              <a:buNone/>
            </a:pPr>
            <a:r>
              <a:rPr lang="it-IT" sz="3600" b="0" i="0" u="none" strike="noStrike" cap="none" dirty="0">
                <a:solidFill>
                  <a:srgbClr val="FF6600"/>
                </a:solidFill>
                <a:latin typeface="Century Gothic" pitchFamily="34" charset="0"/>
                <a:sym typeface="Century Gothic"/>
              </a:rPr>
              <a:t>A.S. 2016/17</a:t>
            </a:r>
          </a:p>
        </p:txBody>
      </p:sp>
    </p:spTree>
  </p:cSld>
  <p:clrMapOvr>
    <a:masterClrMapping/>
  </p:clrMapOvr>
  <p:transition spd="med" advClick="0" advTm="7676">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457200" y="188913"/>
            <a:ext cx="8229600" cy="6408737"/>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Posate (disposte con le parti concave l’una nell’altra)</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Bicchieri</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 acqua</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 vino rosso</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 vino bianco</a:t>
            </a:r>
          </a:p>
          <a:p>
            <a:pPr marL="448056" marR="0" lvl="0" indent="-384556" algn="l" rtl="0">
              <a:spcBef>
                <a:spcPts val="360"/>
              </a:spcBef>
              <a:spcAft>
                <a:spcPts val="0"/>
              </a:spcAft>
              <a:buClr>
                <a:schemeClr val="accent1"/>
              </a:buClr>
              <a:buSzPct val="79999"/>
              <a:buFont typeface="Noto Sans Symbols"/>
              <a:buChar char="⦿"/>
            </a:pPr>
            <a:r>
              <a:rPr lang="it-IT" sz="1800" b="0" i="0" u="none" strike="noStrike" cap="none" dirty="0">
                <a:solidFill>
                  <a:schemeClr val="lt1"/>
                </a:solidFill>
                <a:latin typeface="Century Gothic"/>
                <a:ea typeface="Century Gothic"/>
                <a:cs typeface="Century Gothic"/>
                <a:sym typeface="Century Gothic"/>
              </a:rPr>
              <a:t> stoviglie</a:t>
            </a:r>
          </a:p>
          <a:p>
            <a:pPr marL="822960" marR="0" lvl="1" indent="-289560" algn="l" rtl="0">
              <a:spcBef>
                <a:spcPts val="360"/>
              </a:spcBef>
              <a:spcAft>
                <a:spcPts val="0"/>
              </a:spcAft>
              <a:buClr>
                <a:schemeClr val="accent1"/>
              </a:buClr>
              <a:buSzPct val="95000"/>
              <a:buFont typeface="Verdana"/>
              <a:buChar char="›"/>
            </a:pPr>
            <a:r>
              <a:rPr lang="it-IT" sz="1800" b="0" i="0" u="none" strike="noStrike" cap="none" dirty="0">
                <a:solidFill>
                  <a:schemeClr val="lt1"/>
                </a:solidFill>
                <a:latin typeface="Century Gothic"/>
                <a:ea typeface="Century Gothic"/>
                <a:cs typeface="Century Gothic"/>
                <a:sym typeface="Century Gothic"/>
              </a:rPr>
              <a:t>piatti per vivande fredde (accatastati secondo la loro misura)</a:t>
            </a:r>
          </a:p>
          <a:p>
            <a:pPr marL="822960" marR="0" lvl="1" indent="-289560" algn="l" rtl="0">
              <a:spcBef>
                <a:spcPts val="360"/>
              </a:spcBef>
              <a:spcAft>
                <a:spcPts val="0"/>
              </a:spcAft>
              <a:buClr>
                <a:schemeClr val="accent1"/>
              </a:buClr>
              <a:buSzPct val="95000"/>
              <a:buFont typeface="Verdana"/>
              <a:buChar char="›"/>
            </a:pPr>
            <a:r>
              <a:rPr lang="it-IT" sz="1800" b="0" i="0" u="none" strike="noStrike" cap="none" dirty="0">
                <a:solidFill>
                  <a:schemeClr val="lt1"/>
                </a:solidFill>
                <a:latin typeface="Century Gothic"/>
                <a:ea typeface="Century Gothic"/>
                <a:cs typeface="Century Gothic"/>
                <a:sym typeface="Century Gothic"/>
              </a:rPr>
              <a:t>piatti e tazze per vivande calde (vanno posti nell’armadio riscaldante, negli appositi scalda piatti o sugli scalda vivande)</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Scaldavivande e scaldapiatti (o </a:t>
            </a:r>
            <a:r>
              <a:rPr lang="it-IT" sz="1800" b="0" i="0" u="none" strike="noStrike" cap="none" dirty="0" err="1">
                <a:solidFill>
                  <a:schemeClr val="lt1"/>
                </a:solidFill>
                <a:latin typeface="Century Gothic"/>
                <a:ea typeface="Century Gothic"/>
                <a:cs typeface="Century Gothic"/>
                <a:sym typeface="Century Gothic"/>
              </a:rPr>
              <a:t>réchaud</a:t>
            </a:r>
            <a:r>
              <a:rPr lang="it-IT" sz="1800" b="0" i="0" u="none" strike="noStrike" cap="none" dirty="0">
                <a:solidFill>
                  <a:schemeClr val="lt1"/>
                </a:solidFill>
                <a:latin typeface="Century Gothic"/>
                <a:ea typeface="Century Gothic"/>
                <a:cs typeface="Century Gothic"/>
                <a:sym typeface="Century Gothic"/>
              </a:rPr>
              <a:t>)</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Vassoi di servizio (di diverse grandezze)</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dirty="0">
                <a:solidFill>
                  <a:schemeClr val="lt1"/>
                </a:solidFill>
                <a:latin typeface="Century Gothic"/>
                <a:ea typeface="Century Gothic"/>
                <a:cs typeface="Century Gothic"/>
                <a:sym typeface="Century Gothic"/>
              </a:rPr>
              <a:t>Carte dei vini e menù del giorno (in quantità sufficiente) </a:t>
            </a:r>
          </a:p>
          <a:p>
            <a:pPr marL="448056" marR="0" lvl="0" indent="-384556" algn="l" rtl="0">
              <a:spcBef>
                <a:spcPts val="360"/>
              </a:spcBef>
              <a:buClr>
                <a:schemeClr val="accent1"/>
              </a:buClr>
              <a:buSzPct val="25000"/>
              <a:buFont typeface="Noto Sans Symbols"/>
              <a:buNone/>
            </a:pPr>
            <a:endParaRPr sz="1800" b="0" i="0" u="none" strike="noStrike" cap="none" dirty="0">
              <a:solidFill>
                <a:schemeClr val="lt1"/>
              </a:solidFill>
              <a:latin typeface="Century Gothic"/>
              <a:ea typeface="Century Gothic"/>
              <a:cs typeface="Century Gothic"/>
              <a:sym typeface="Century Gothic"/>
            </a:endParaRPr>
          </a:p>
        </p:txBody>
      </p:sp>
      <p:pic>
        <p:nvPicPr>
          <p:cNvPr id="110" name="Shape 110" descr="menu-del-giorno.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83767" y="4213867"/>
            <a:ext cx="3888432" cy="2644132"/>
          </a:xfrm>
          <a:prstGeom prst="roundRect">
            <a:avLst>
              <a:gd name="adj" fmla="val 16667"/>
            </a:avLst>
          </a:prstGeom>
          <a:noFill/>
          <a:ln>
            <a:noFill/>
          </a:ln>
          <a:effectLst>
            <a:outerShdw blurRad="152400" dist="12000" dir="900000" sy="98000" kx="110000" ky="110000" algn="tl" rotWithShape="0">
              <a:srgbClr val="000000">
                <a:alpha val="29803"/>
              </a:srgbClr>
            </a:outerShdw>
          </a:effectLst>
        </p:spPr>
      </p:pic>
      <p:pic>
        <p:nvPicPr>
          <p:cNvPr id="111" name="Shape 11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84546" y="732250"/>
            <a:ext cx="1909500" cy="1258274"/>
          </a:xfrm>
          <a:prstGeom prst="rect">
            <a:avLst/>
          </a:prstGeom>
          <a:noFill/>
          <a:ln>
            <a:noFill/>
          </a:ln>
        </p:spPr>
      </p:pic>
    </p:spTree>
  </p:cSld>
  <p:clrMapOvr>
    <a:masterClrMapping/>
  </p:clrMapOvr>
  <p:transition spd="med" advClick="0" advTm="10967">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706090"/>
          </a:xfrm>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Century Gothic"/>
              <a:buNone/>
            </a:pPr>
            <a:r>
              <a:rPr lang="it-IT" sz="2400" b="1" i="0" u="none" strike="noStrike" cap="none" dirty="0">
                <a:solidFill>
                  <a:srgbClr val="F07C6A"/>
                </a:solidFill>
                <a:latin typeface="Century Gothic"/>
                <a:ea typeface="Century Gothic"/>
                <a:cs typeface="Century Gothic"/>
                <a:sym typeface="Century Gothic"/>
              </a:rPr>
              <a:t>SERVIZIO AL GUÉRIDON</a:t>
            </a:r>
          </a:p>
        </p:txBody>
      </p:sp>
      <p:sp>
        <p:nvSpPr>
          <p:cNvPr id="117" name="Shape 117"/>
          <p:cNvSpPr txBox="1">
            <a:spLocks noGrp="1"/>
          </p:cNvSpPr>
          <p:nvPr>
            <p:ph type="body" idx="1"/>
          </p:nvPr>
        </p:nvSpPr>
        <p:spPr>
          <a:xfrm>
            <a:off x="457200" y="1124744"/>
            <a:ext cx="8229600" cy="5001418"/>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Tra i vari tipi di servizio quello al </a:t>
            </a:r>
            <a:r>
              <a:rPr lang="it-IT" sz="1800" b="1" i="0" u="none" strike="noStrike" cap="none">
                <a:solidFill>
                  <a:schemeClr val="lt1"/>
                </a:solidFill>
                <a:latin typeface="Century Gothic"/>
                <a:ea typeface="Century Gothic"/>
                <a:cs typeface="Century Gothic"/>
                <a:sym typeface="Century Gothic"/>
              </a:rPr>
              <a:t>guéridon è</a:t>
            </a:r>
            <a:r>
              <a:rPr lang="it-IT" sz="1800" b="0" i="0" u="none" strike="noStrike" cap="none">
                <a:solidFill>
                  <a:schemeClr val="lt1"/>
                </a:solidFill>
                <a:latin typeface="Century Gothic"/>
                <a:ea typeface="Century Gothic"/>
                <a:cs typeface="Century Gothic"/>
                <a:sym typeface="Century Gothic"/>
              </a:rPr>
              <a:t> </a:t>
            </a:r>
            <a:r>
              <a:rPr lang="it-IT" sz="1800" b="1" i="0" u="none" strike="noStrike" cap="none">
                <a:solidFill>
                  <a:schemeClr val="lt1"/>
                </a:solidFill>
                <a:latin typeface="Century Gothic"/>
                <a:ea typeface="Century Gothic"/>
                <a:cs typeface="Century Gothic"/>
                <a:sym typeface="Century Gothic"/>
              </a:rPr>
              <a:t>considerato dagli addetti ai lavori meno giovani come il servizio di sala di classe</a:t>
            </a:r>
            <a:r>
              <a:rPr lang="it-IT" sz="1800" b="0" i="0" u="none" strike="noStrike" cap="none">
                <a:solidFill>
                  <a:schemeClr val="lt1"/>
                </a:solidFill>
                <a:latin typeface="Century Gothic"/>
                <a:ea typeface="Century Gothic"/>
                <a:cs typeface="Century Gothic"/>
                <a:sym typeface="Century Gothic"/>
              </a:rPr>
              <a:t>. </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In cucina, </a:t>
            </a:r>
            <a:r>
              <a:rPr lang="it-IT" sz="1800" b="1" i="0" u="none" strike="noStrike" cap="none">
                <a:solidFill>
                  <a:schemeClr val="lt1"/>
                </a:solidFill>
                <a:latin typeface="Century Gothic"/>
                <a:ea typeface="Century Gothic"/>
                <a:cs typeface="Century Gothic"/>
                <a:sym typeface="Century Gothic"/>
              </a:rPr>
              <a:t>le pietanze sono preparate in grandi vassoi (o pirofile) e poi portate sul guéridon di sala posto vicino al tavolo dei clienti.</a:t>
            </a:r>
          </a:p>
          <a:p>
            <a:pPr marL="448056" marR="0" lvl="0" indent="-384556" algn="l" rtl="0">
              <a:spcBef>
                <a:spcPts val="36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Successivamente,</a:t>
            </a:r>
            <a:r>
              <a:rPr lang="it-IT" sz="1800" b="1" i="0" u="none" strike="noStrike" cap="none">
                <a:solidFill>
                  <a:schemeClr val="lt1"/>
                </a:solidFill>
                <a:latin typeface="Century Gothic"/>
                <a:ea typeface="Century Gothic"/>
                <a:cs typeface="Century Gothic"/>
                <a:sym typeface="Century Gothic"/>
              </a:rPr>
              <a:t> lo chef de rang  sistema elegantemente le portate nei piatti </a:t>
            </a:r>
            <a:r>
              <a:rPr lang="it-IT" sz="1800" b="0" i="0" u="none" strike="noStrike" cap="none">
                <a:solidFill>
                  <a:schemeClr val="lt1"/>
                </a:solidFill>
                <a:latin typeface="Century Gothic"/>
                <a:ea typeface="Century Gothic"/>
                <a:cs typeface="Century Gothic"/>
                <a:sym typeface="Century Gothic"/>
              </a:rPr>
              <a:t>con la clips </a:t>
            </a:r>
            <a:r>
              <a:rPr lang="it-IT" sz="1800" b="1" i="0" u="none" strike="noStrike" cap="none">
                <a:solidFill>
                  <a:schemeClr val="lt1"/>
                </a:solidFill>
                <a:latin typeface="Century Gothic"/>
                <a:ea typeface="Century Gothic"/>
                <a:cs typeface="Century Gothic"/>
                <a:sym typeface="Century Gothic"/>
              </a:rPr>
              <a:t>ed il commis provvede a servire i clienti alla loro destra</a:t>
            </a:r>
            <a:r>
              <a:rPr lang="it-IT" sz="1800" b="0" i="0" u="none" strike="noStrike" cap="none">
                <a:solidFill>
                  <a:schemeClr val="lt1"/>
                </a:solidFill>
                <a:latin typeface="Century Gothic"/>
                <a:ea typeface="Century Gothic"/>
                <a:cs typeface="Century Gothic"/>
                <a:sym typeface="Century Gothic"/>
              </a:rPr>
              <a:t>.</a:t>
            </a:r>
          </a:p>
          <a:p>
            <a:pPr marL="448056" marR="0" lvl="0" indent="-384556" algn="l" rtl="0">
              <a:spcBef>
                <a:spcPts val="360"/>
              </a:spcBef>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Semplice, no?  Per questo può essere utilizzato per i servizi alla carta, i banchetti fino ad un massimo di 20 persone ed i servizi privati.</a:t>
            </a:r>
          </a:p>
        </p:txBody>
      </p:sp>
      <p:pic>
        <p:nvPicPr>
          <p:cNvPr id="118" name="Shape 118"/>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2645400" y="3905175"/>
            <a:ext cx="4290349" cy="2875099"/>
          </a:xfrm>
          <a:prstGeom prst="rect">
            <a:avLst/>
          </a:prstGeom>
          <a:noFill/>
          <a:ln>
            <a:noFill/>
          </a:ln>
        </p:spPr>
      </p:pic>
    </p:spTree>
  </p:cSld>
  <p:clrMapOvr>
    <a:masterClrMapping/>
  </p:clrMapOvr>
  <p:transition spd="med" advClick="0" advTm="12184">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Century Gothic"/>
              <a:buNone/>
            </a:pPr>
            <a:r>
              <a:rPr lang="it-IT" sz="4200" b="1" i="0" u="none" strike="noStrike" cap="none" dirty="0">
                <a:solidFill>
                  <a:srgbClr val="F07C6A"/>
                </a:solidFill>
                <a:latin typeface="Century Gothic"/>
                <a:ea typeface="Century Gothic"/>
                <a:cs typeface="Century Gothic"/>
                <a:sym typeface="Century Gothic"/>
              </a:rPr>
              <a:t>SERVIZIO ALL’INGLESE</a:t>
            </a:r>
          </a:p>
        </p:txBody>
      </p:sp>
      <p:sp>
        <p:nvSpPr>
          <p:cNvPr id="124" name="Shape 124"/>
          <p:cNvSpPr txBox="1">
            <a:spLocks noGrp="1"/>
          </p:cNvSpPr>
          <p:nvPr>
            <p:ph type="body" idx="1"/>
          </p:nvPr>
        </p:nvSpPr>
        <p:spPr>
          <a:xfrm>
            <a:off x="457200" y="1196751"/>
            <a:ext cx="8229600" cy="4929410"/>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1900" b="0" i="0" u="none" strike="noStrike" cap="none" dirty="0">
                <a:solidFill>
                  <a:schemeClr val="lt1"/>
                </a:solidFill>
                <a:latin typeface="Century Gothic"/>
                <a:ea typeface="Century Gothic"/>
                <a:cs typeface="Century Gothic"/>
                <a:sym typeface="Century Gothic"/>
              </a:rPr>
              <a:t/>
            </a:r>
            <a:br>
              <a:rPr lang="it-IT" sz="1900" b="0" i="0" u="none" strike="noStrike" cap="none" dirty="0">
                <a:solidFill>
                  <a:schemeClr val="lt1"/>
                </a:solidFill>
                <a:latin typeface="Century Gothic"/>
                <a:ea typeface="Century Gothic"/>
                <a:cs typeface="Century Gothic"/>
                <a:sym typeface="Century Gothic"/>
              </a:rPr>
            </a:br>
            <a:r>
              <a:rPr lang="it-IT" sz="1900" b="0" i="0" u="none" strike="noStrike" cap="none" dirty="0">
                <a:solidFill>
                  <a:schemeClr val="lt1"/>
                </a:solidFill>
                <a:latin typeface="Century Gothic"/>
                <a:ea typeface="Century Gothic"/>
                <a:cs typeface="Century Gothic"/>
                <a:sym typeface="Century Gothic"/>
              </a:rPr>
              <a:t>Passiamo ad un altro classico. Presupposto principale? Il corretto uso della </a:t>
            </a:r>
            <a:r>
              <a:rPr lang="it-IT" sz="1900" b="0" i="0" u="none" strike="noStrike" cap="none" dirty="0" err="1">
                <a:solidFill>
                  <a:schemeClr val="lt1"/>
                </a:solidFill>
                <a:latin typeface="Century Gothic"/>
                <a:ea typeface="Century Gothic"/>
                <a:cs typeface="Century Gothic"/>
                <a:sym typeface="Century Gothic"/>
              </a:rPr>
              <a:t>clips</a:t>
            </a:r>
            <a:r>
              <a:rPr lang="it-IT" sz="1900" b="0" i="0" u="none" strike="noStrike" cap="none" dirty="0">
                <a:solidFill>
                  <a:schemeClr val="lt1"/>
                </a:solidFill>
                <a:latin typeface="Century Gothic"/>
                <a:ea typeface="Century Gothic"/>
                <a:cs typeface="Century Gothic"/>
                <a:sym typeface="Century Gothic"/>
              </a:rPr>
              <a:t>. </a:t>
            </a:r>
            <a:r>
              <a:rPr lang="it-IT" sz="1900" b="1" i="0" u="none" strike="noStrike" cap="none" dirty="0">
                <a:solidFill>
                  <a:schemeClr val="lt1"/>
                </a:solidFill>
                <a:latin typeface="Century Gothic"/>
                <a:ea typeface="Century Gothic"/>
                <a:cs typeface="Century Gothic"/>
                <a:sym typeface="Century Gothic"/>
              </a:rPr>
              <a:t>Le vivande calde sono poste su un vassoio di portata e servite dal cameriere alla sinistra del cliente</a:t>
            </a:r>
            <a:r>
              <a:rPr lang="it-IT" sz="1900" b="0" i="0" u="none" strike="noStrike" cap="none" dirty="0">
                <a:solidFill>
                  <a:schemeClr val="lt1"/>
                </a:solidFill>
                <a:latin typeface="Century Gothic"/>
                <a:ea typeface="Century Gothic"/>
                <a:cs typeface="Century Gothic"/>
                <a:sym typeface="Century Gothic"/>
              </a:rPr>
              <a:t>. Oltre però a quest’aspetto, il servizio presenta </a:t>
            </a:r>
            <a:r>
              <a:rPr lang="it-IT" sz="1900" dirty="0" smtClean="0"/>
              <a:t>non poche</a:t>
            </a:r>
            <a:r>
              <a:rPr lang="it-IT" sz="1900" b="0" i="0" u="none" strike="noStrike" cap="none" dirty="0" smtClean="0">
                <a:solidFill>
                  <a:schemeClr val="lt1"/>
                </a:solidFill>
                <a:latin typeface="Century Gothic"/>
                <a:ea typeface="Century Gothic"/>
                <a:cs typeface="Century Gothic"/>
                <a:sym typeface="Century Gothic"/>
              </a:rPr>
              <a:t> </a:t>
            </a:r>
            <a:r>
              <a:rPr lang="it-IT" sz="1900" b="0" i="0" u="none" strike="noStrike" cap="none" dirty="0">
                <a:solidFill>
                  <a:schemeClr val="lt1"/>
                </a:solidFill>
                <a:latin typeface="Century Gothic"/>
                <a:ea typeface="Century Gothic"/>
                <a:cs typeface="Century Gothic"/>
                <a:sym typeface="Century Gothic"/>
              </a:rPr>
              <a:t>insidie visto che il rischio di sporcare la tovaglia, o peggio ancora, il cliente è sempre dietro l’angolo. </a:t>
            </a:r>
            <a:r>
              <a:rPr lang="it-IT" sz="1900" b="1" i="0" u="none" strike="noStrike" cap="none" dirty="0">
                <a:solidFill>
                  <a:schemeClr val="lt1"/>
                </a:solidFill>
                <a:latin typeface="Century Gothic"/>
                <a:ea typeface="Century Gothic"/>
                <a:cs typeface="Century Gothic"/>
                <a:sym typeface="Century Gothic"/>
              </a:rPr>
              <a:t>Per questo occorre tanto esercizio e spesso è affidato solo ai camerieri più esperti</a:t>
            </a:r>
            <a:r>
              <a:rPr lang="it-IT" sz="1900" b="0" i="0" u="none" strike="noStrike" cap="none" dirty="0">
                <a:solidFill>
                  <a:schemeClr val="lt1"/>
                </a:solidFill>
                <a:latin typeface="Century Gothic"/>
                <a:ea typeface="Century Gothic"/>
                <a:cs typeface="Century Gothic"/>
                <a:sym typeface="Century Gothic"/>
              </a:rPr>
              <a:t>.</a:t>
            </a:r>
          </a:p>
          <a:p>
            <a:pPr marL="448056" marR="0" lvl="0" indent="-384556" algn="l" rtl="0">
              <a:spcBef>
                <a:spcPts val="600"/>
              </a:spcBef>
              <a:buClr>
                <a:schemeClr val="accent1"/>
              </a:buClr>
              <a:buSzPct val="80000"/>
              <a:buFont typeface="Noto Sans Symbols"/>
              <a:buNone/>
            </a:pPr>
            <a:endParaRPr sz="3000" b="0" i="0" u="none" strike="noStrike" cap="none">
              <a:solidFill>
                <a:schemeClr val="lt1"/>
              </a:solidFill>
              <a:latin typeface="Century Gothic"/>
              <a:ea typeface="Century Gothic"/>
              <a:cs typeface="Century Gothic"/>
              <a:sym typeface="Century Gothic"/>
            </a:endParaRPr>
          </a:p>
        </p:txBody>
      </p:sp>
      <p:pic>
        <p:nvPicPr>
          <p:cNvPr id="125" name="Shape 125"/>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2714612" y="3571876"/>
            <a:ext cx="4143404" cy="3286124"/>
          </a:xfrm>
          <a:prstGeom prst="rect">
            <a:avLst/>
          </a:prstGeom>
          <a:noFill/>
          <a:ln>
            <a:noFill/>
          </a:ln>
        </p:spPr>
      </p:pic>
    </p:spTree>
  </p:cSld>
  <p:clrMapOvr>
    <a:masterClrMapping/>
  </p:clrMapOvr>
  <p:transition spd="med" advClick="0" advTm="8861">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320039"/>
            <a:ext cx="7239000" cy="732695"/>
          </a:xfrm>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Century Gothic"/>
              <a:buNone/>
            </a:pPr>
            <a:r>
              <a:rPr lang="it-IT" sz="4200" b="1" i="0" u="none" strike="noStrike" cap="none" dirty="0">
                <a:solidFill>
                  <a:srgbClr val="F07C6A"/>
                </a:solidFill>
                <a:latin typeface="Century Gothic"/>
                <a:ea typeface="Century Gothic"/>
                <a:cs typeface="Century Gothic"/>
                <a:sym typeface="Century Gothic"/>
              </a:rPr>
              <a:t>SERVIZIO ALLA FRANCESE</a:t>
            </a:r>
          </a:p>
        </p:txBody>
      </p:sp>
      <p:sp>
        <p:nvSpPr>
          <p:cNvPr id="131" name="Shape 131"/>
          <p:cNvSpPr txBox="1">
            <a:spLocks noGrp="1"/>
          </p:cNvSpPr>
          <p:nvPr>
            <p:ph type="body" idx="1"/>
          </p:nvPr>
        </p:nvSpPr>
        <p:spPr>
          <a:xfrm>
            <a:off x="467543" y="764704"/>
            <a:ext cx="7239000" cy="4846320"/>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3000" b="0" i="0" u="none" strike="noStrike" cap="none">
                <a:solidFill>
                  <a:schemeClr val="lt1"/>
                </a:solidFill>
                <a:latin typeface="Century Gothic"/>
                <a:ea typeface="Century Gothic"/>
                <a:cs typeface="Century Gothic"/>
                <a:sym typeface="Century Gothic"/>
              </a:rPr>
              <a:t>  </a:t>
            </a:r>
            <a:r>
              <a:rPr lang="it-IT" sz="1800" b="0" i="0" u="none" strike="noStrike" cap="none">
                <a:solidFill>
                  <a:schemeClr val="lt1"/>
                </a:solidFill>
                <a:latin typeface="Century Gothic"/>
                <a:ea typeface="Century Gothic"/>
                <a:cs typeface="Century Gothic"/>
                <a:sym typeface="Century Gothic"/>
              </a:rPr>
              <a:t>    </a:t>
            </a:r>
            <a:r>
              <a:rPr lang="it-IT" sz="1800" b="1" i="0" u="none" strike="noStrike" cap="none">
                <a:solidFill>
                  <a:schemeClr val="lt1"/>
                </a:solidFill>
                <a:latin typeface="Century Gothic"/>
                <a:ea typeface="Century Gothic"/>
                <a:cs typeface="Century Gothic"/>
                <a:sym typeface="Century Gothic"/>
              </a:rPr>
              <a:t>In questo stile ci sono due diverse scuole di pensiero</a:t>
            </a:r>
            <a:r>
              <a:rPr lang="it-IT" sz="1800" b="0" i="0" u="none" strike="noStrike" cap="none">
                <a:solidFill>
                  <a:schemeClr val="lt1"/>
                </a:solidFill>
                <a:latin typeface="Century Gothic"/>
                <a:ea typeface="Century Gothic"/>
                <a:cs typeface="Century Gothic"/>
                <a:sym typeface="Century Gothic"/>
              </a:rPr>
              <a:t> entrambe caratterizzate da un unico aspetto: il cliente deve servirsi da solo. </a:t>
            </a:r>
            <a:r>
              <a:rPr lang="it-IT" sz="1800" b="1" i="0" u="none" strike="noStrike" cap="none">
                <a:solidFill>
                  <a:schemeClr val="lt1"/>
                </a:solidFill>
                <a:latin typeface="Century Gothic"/>
                <a:ea typeface="Century Gothic"/>
                <a:cs typeface="Century Gothic"/>
                <a:sym typeface="Century Gothic"/>
              </a:rPr>
              <a:t>Per questo si parla di servizio alla francese diretto e indiretto</a:t>
            </a:r>
            <a:r>
              <a:rPr lang="it-IT" sz="1800" b="0" i="0" u="none" strike="noStrike" cap="none">
                <a:solidFill>
                  <a:schemeClr val="lt1"/>
                </a:solidFill>
                <a:latin typeface="Century Gothic"/>
                <a:ea typeface="Century Gothic"/>
                <a:cs typeface="Century Gothic"/>
                <a:sym typeface="Century Gothic"/>
              </a:rPr>
              <a:t>. </a:t>
            </a:r>
            <a:r>
              <a:rPr lang="it-IT" sz="1800" b="1" i="0" u="none" strike="noStrike" cap="none">
                <a:solidFill>
                  <a:schemeClr val="lt1"/>
                </a:solidFill>
                <a:latin typeface="Century Gothic"/>
                <a:ea typeface="Century Gothic"/>
                <a:cs typeface="Century Gothic"/>
                <a:sym typeface="Century Gothic"/>
              </a:rPr>
              <a:t>Nel primo</a:t>
            </a:r>
            <a:r>
              <a:rPr lang="it-IT" sz="1800" b="0" i="0" u="none" strike="noStrike" cap="none">
                <a:solidFill>
                  <a:schemeClr val="lt1"/>
                </a:solidFill>
                <a:latin typeface="Century Gothic"/>
                <a:ea typeface="Century Gothic"/>
                <a:cs typeface="Century Gothic"/>
                <a:sym typeface="Century Gothic"/>
              </a:rPr>
              <a:t>, indubbiamente quasi in disuso, </a:t>
            </a:r>
            <a:r>
              <a:rPr lang="it-IT" sz="1800" b="1" i="0" u="none" strike="noStrike" cap="none">
                <a:solidFill>
                  <a:schemeClr val="lt1"/>
                </a:solidFill>
                <a:latin typeface="Century Gothic"/>
                <a:ea typeface="Century Gothic"/>
                <a:cs typeface="Century Gothic"/>
                <a:sym typeface="Century Gothic"/>
              </a:rPr>
              <a:t>il cameriere porge sulla sinistra del commensale il piatto di portata con le vivande e le clips lasciando che sia poi il cliente a servirsi</a:t>
            </a:r>
            <a:r>
              <a:rPr lang="it-IT" sz="1800" b="0" i="0" u="none" strike="noStrike" cap="none">
                <a:solidFill>
                  <a:schemeClr val="lt1"/>
                </a:solidFill>
                <a:latin typeface="Century Gothic"/>
                <a:ea typeface="Century Gothic"/>
                <a:cs typeface="Century Gothic"/>
                <a:sym typeface="Century Gothic"/>
              </a:rPr>
              <a:t>. In sostanza: lento e macchinoso.</a:t>
            </a:r>
            <a:br>
              <a:rPr lang="it-IT" sz="1800" b="0" i="0" u="none" strike="noStrike" cap="none">
                <a:solidFill>
                  <a:schemeClr val="lt1"/>
                </a:solidFill>
                <a:latin typeface="Century Gothic"/>
                <a:ea typeface="Century Gothic"/>
                <a:cs typeface="Century Gothic"/>
                <a:sym typeface="Century Gothic"/>
              </a:rPr>
            </a:br>
            <a:r>
              <a:rPr lang="it-IT" sz="1800" b="1" i="0" u="none" strike="noStrike" cap="none">
                <a:solidFill>
                  <a:schemeClr val="lt1"/>
                </a:solidFill>
                <a:latin typeface="Century Gothic"/>
                <a:ea typeface="Century Gothic"/>
                <a:cs typeface="Century Gothic"/>
                <a:sym typeface="Century Gothic"/>
              </a:rPr>
              <a:t>Nel secondo, sia i piatti di portata che le clips sono posti sul tavolo, lasciando poi che siano i clienti a servirsi passandosi il piatto tra loro</a:t>
            </a:r>
            <a:r>
              <a:rPr lang="it-IT" sz="1800" b="0" i="0" u="none" strike="noStrike" cap="none">
                <a:solidFill>
                  <a:schemeClr val="lt1"/>
                </a:solidFill>
                <a:latin typeface="Century Gothic"/>
                <a:ea typeface="Century Gothic"/>
                <a:cs typeface="Century Gothic"/>
                <a:sym typeface="Century Gothic"/>
              </a:rPr>
              <a:t>. In sostanza, rapido e informale. Per questo il servizio alla francese indiretto è utilizzato in osterie, trattorie e agriturismi.</a:t>
            </a:r>
          </a:p>
          <a:p>
            <a:pPr marL="448056" marR="0" lvl="0" indent="-384556" algn="l" rtl="0">
              <a:spcBef>
                <a:spcPts val="360"/>
              </a:spcBef>
              <a:buClr>
                <a:schemeClr val="accent1"/>
              </a:buClr>
              <a:buSzPct val="79999"/>
              <a:buFont typeface="Noto Sans Symbols"/>
              <a:buNone/>
            </a:pPr>
            <a:endParaRPr sz="1800" b="0" i="0" u="none" strike="noStrike" cap="none">
              <a:solidFill>
                <a:schemeClr val="lt1"/>
              </a:solidFill>
              <a:latin typeface="Century Gothic"/>
              <a:ea typeface="Century Gothic"/>
              <a:cs typeface="Century Gothic"/>
              <a:sym typeface="Century Gothic"/>
            </a:endParaRPr>
          </a:p>
        </p:txBody>
      </p:sp>
      <p:pic>
        <p:nvPicPr>
          <p:cNvPr id="132" name="Shape 132"/>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4605050" y="4467025"/>
            <a:ext cx="3372624" cy="2248425"/>
          </a:xfrm>
          <a:prstGeom prst="rect">
            <a:avLst/>
          </a:prstGeom>
          <a:noFill/>
          <a:ln>
            <a:noFill/>
          </a:ln>
        </p:spPr>
      </p:pic>
    </p:spTree>
  </p:cSld>
  <p:clrMapOvr>
    <a:masterClrMapping/>
  </p:clrMapOvr>
  <p:transition spd="med" advClick="0" advTm="10671">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a:noFill/>
          <a:ln>
            <a:noFill/>
          </a:ln>
        </p:spPr>
        <p:txBody>
          <a:bodyPr lIns="91425" tIns="45700" rIns="91425" bIns="45700" anchor="ctr" anchorCtr="0">
            <a:noAutofit/>
          </a:bodyPr>
          <a:lstStyle/>
          <a:p>
            <a:pPr marL="484632" marR="0" lvl="0" indent="-2031" algn="l" rtl="0">
              <a:spcBef>
                <a:spcPts val="0"/>
              </a:spcBef>
              <a:buClr>
                <a:srgbClr val="F07C6A"/>
              </a:buClr>
              <a:buSzPct val="25000"/>
              <a:buFont typeface="Century Gothic"/>
              <a:buNone/>
            </a:pPr>
            <a:r>
              <a:rPr lang="it-IT" sz="4200" b="1" i="0" u="none" strike="noStrike" cap="none">
                <a:solidFill>
                  <a:srgbClr val="F07C6A"/>
                </a:solidFill>
                <a:latin typeface="Century Gothic"/>
                <a:ea typeface="Century Gothic"/>
                <a:cs typeface="Century Gothic"/>
                <a:sym typeface="Century Gothic"/>
              </a:rPr>
              <a:t>SERVIZIO ALL’ITALIANA</a:t>
            </a:r>
          </a:p>
        </p:txBody>
      </p:sp>
      <p:sp>
        <p:nvSpPr>
          <p:cNvPr id="138" name="Shape 138"/>
          <p:cNvSpPr txBox="1">
            <a:spLocks noGrp="1"/>
          </p:cNvSpPr>
          <p:nvPr>
            <p:ph type="body" idx="1"/>
          </p:nvPr>
        </p:nvSpPr>
        <p:spPr>
          <a:xfrm>
            <a:off x="457200" y="1571612"/>
            <a:ext cx="8229600" cy="4883196"/>
          </a:xfrm>
          <a:prstGeom prst="rect">
            <a:avLst/>
          </a:prstGeom>
          <a:noFill/>
          <a:ln>
            <a:noFill/>
          </a:ln>
        </p:spPr>
        <p:txBody>
          <a:bodyPr lIns="91425" tIns="45700" rIns="91425" bIns="45700" anchor="t" anchorCtr="0">
            <a:noAutofit/>
          </a:bodyPr>
          <a:lstStyle/>
          <a:p>
            <a:pPr marL="448056" marR="0" lvl="0" indent="-384556" algn="l" rtl="0">
              <a:spcBef>
                <a:spcPts val="0"/>
              </a:spcBef>
              <a:spcAft>
                <a:spcPts val="0"/>
              </a:spcAft>
              <a:buClr>
                <a:schemeClr val="accent1"/>
              </a:buClr>
              <a:buSzPct val="25000"/>
              <a:buFont typeface="Noto Sans Symbols"/>
              <a:buNone/>
            </a:pPr>
            <a:r>
              <a:rPr lang="it-IT" sz="1800" b="0" i="0" u="none" strike="noStrike" cap="none">
                <a:solidFill>
                  <a:schemeClr val="lt1"/>
                </a:solidFill>
                <a:latin typeface="Century Gothic"/>
                <a:ea typeface="Century Gothic"/>
                <a:cs typeface="Century Gothic"/>
                <a:sym typeface="Century Gothic"/>
              </a:rPr>
              <a:t>       Uno dei servizi più conosciuti è quello del servizio alla carta. In questo caso, </a:t>
            </a:r>
            <a:r>
              <a:rPr lang="it-IT" sz="1800" b="1" i="0" u="none" strike="noStrike" cap="none">
                <a:solidFill>
                  <a:schemeClr val="lt1"/>
                </a:solidFill>
                <a:latin typeface="Century Gothic"/>
                <a:ea typeface="Century Gothic"/>
                <a:cs typeface="Century Gothic"/>
                <a:sym typeface="Century Gothic"/>
              </a:rPr>
              <a:t>i piatti sono preparati in cucina e poi serviti direttamente dal cameriere sul lato destro del cliente con o senza cloche</a:t>
            </a:r>
            <a:r>
              <a:rPr lang="it-IT" sz="1800" b="0" i="0" u="none" strike="noStrike" cap="none">
                <a:solidFill>
                  <a:schemeClr val="lt1"/>
                </a:solidFill>
                <a:latin typeface="Century Gothic"/>
                <a:ea typeface="Century Gothic"/>
                <a:cs typeface="Century Gothic"/>
                <a:sym typeface="Century Gothic"/>
              </a:rPr>
              <a:t>. In sostanza, un servizio semplice e rapido, da non utilizzare davanti a cibi interi da sporzionare al tavolo.</a:t>
            </a:r>
          </a:p>
          <a:p>
            <a:pPr marL="448056" marR="0" lvl="0" indent="-384556" algn="l" rtl="0">
              <a:spcBef>
                <a:spcPts val="600"/>
              </a:spcBef>
              <a:buClr>
                <a:schemeClr val="accent1"/>
              </a:buClr>
              <a:buSzPct val="80000"/>
              <a:buFont typeface="Noto Sans Symbols"/>
              <a:buNone/>
            </a:pPr>
            <a:endParaRPr sz="3000" b="0" i="0" u="none" strike="noStrike" cap="none">
              <a:solidFill>
                <a:schemeClr val="lt1"/>
              </a:solidFill>
              <a:latin typeface="Century Gothic"/>
              <a:ea typeface="Century Gothic"/>
              <a:cs typeface="Century Gothic"/>
              <a:sym typeface="Century Gothic"/>
            </a:endParaRPr>
          </a:p>
        </p:txBody>
      </p:sp>
      <p:pic>
        <p:nvPicPr>
          <p:cNvPr id="139" name="Shape 139"/>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2132450" y="3148024"/>
            <a:ext cx="4529848" cy="3306775"/>
          </a:xfrm>
          <a:prstGeom prst="rect">
            <a:avLst/>
          </a:prstGeom>
          <a:noFill/>
          <a:ln>
            <a:noFill/>
          </a:ln>
        </p:spPr>
      </p:pic>
    </p:spTree>
  </p:cSld>
  <p:clrMapOvr>
    <a:masterClrMapping/>
  </p:clrMapOvr>
  <p:transition spd="med" advClick="0" advTm="6755">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214282" y="1348900"/>
            <a:ext cx="8539320" cy="4937620"/>
          </a:xfrm>
          <a:prstGeom prst="rect">
            <a:avLst/>
          </a:prstGeom>
          <a:noFill/>
          <a:ln>
            <a:noFill/>
          </a:ln>
        </p:spPr>
        <p:txBody>
          <a:bodyPr lIns="91425" tIns="45700" rIns="91425" bIns="45700" anchor="t" anchorCtr="0">
            <a:noAutofit/>
          </a:bodyPr>
          <a:lstStyle/>
          <a:p>
            <a:pPr marL="448056" marR="0" lvl="0" indent="-384556" algn="l" rtl="0">
              <a:lnSpc>
                <a:spcPct val="80000"/>
              </a:lnSpc>
              <a:spcBef>
                <a:spcPts val="0"/>
              </a:spcBef>
              <a:spcAft>
                <a:spcPts val="0"/>
              </a:spcAft>
              <a:buClr>
                <a:schemeClr val="accent1"/>
              </a:buClr>
              <a:buSzPct val="25000"/>
              <a:buFont typeface="Noto Sans Symbols"/>
              <a:buNone/>
            </a:pPr>
            <a:endParaRPr sz="1665" b="0" i="0" u="none" strike="noStrike" cap="none">
              <a:solidFill>
                <a:schemeClr val="lt1"/>
              </a:solidFill>
              <a:latin typeface="Century Gothic"/>
              <a:ea typeface="Century Gothic"/>
              <a:cs typeface="Century Gothic"/>
              <a:sym typeface="Century Gothic"/>
            </a:endParaRP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chemeClr val="lt1"/>
                </a:solidFill>
                <a:latin typeface="Century Gothic"/>
                <a:ea typeface="Century Gothic"/>
                <a:cs typeface="Century Gothic"/>
                <a:sym typeface="Century Gothic"/>
              </a:rPr>
              <a:t>INGREDIENTI                                                         Kcal</a:t>
            </a:r>
          </a:p>
          <a:p>
            <a:pPr marL="448056" marR="0" lvl="0" indent="-384556" algn="l" rtl="0">
              <a:lnSpc>
                <a:spcPct val="80000"/>
              </a:lnSpc>
              <a:spcBef>
                <a:spcPts val="333"/>
              </a:spcBef>
              <a:spcAft>
                <a:spcPts val="0"/>
              </a:spcAft>
              <a:buClr>
                <a:schemeClr val="accent1"/>
              </a:buClr>
              <a:buSzPct val="25000"/>
              <a:buFont typeface="Noto Sans Symbols"/>
              <a:buNone/>
            </a:pPr>
            <a:endParaRPr sz="1665" b="0" i="0" u="none" strike="noStrike" cap="none">
              <a:solidFill>
                <a:schemeClr val="lt1"/>
              </a:solidFill>
              <a:latin typeface="Century Gothic"/>
              <a:ea typeface="Century Gothic"/>
              <a:cs typeface="Century Gothic"/>
              <a:sym typeface="Century Gothic"/>
            </a:endParaRPr>
          </a:p>
          <a:p>
            <a:pPr marL="448056" marR="0" lvl="0" indent="-384556" algn="l" rtl="0">
              <a:lnSpc>
                <a:spcPct val="80000"/>
              </a:lnSpc>
              <a:spcBef>
                <a:spcPts val="333"/>
              </a:spcBef>
              <a:spcAft>
                <a:spcPts val="0"/>
              </a:spcAft>
              <a:buClr>
                <a:schemeClr val="accent1"/>
              </a:buClr>
              <a:buSzPct val="78352"/>
              <a:buFont typeface="Noto Sans Symbols"/>
              <a:buAutoNum type="arabicParenR"/>
            </a:pPr>
            <a:r>
              <a:rPr lang="it-IT" sz="1665" b="0" i="0" u="none" strike="noStrike" cap="none" dirty="0">
                <a:solidFill>
                  <a:schemeClr val="lt1"/>
                </a:solidFill>
                <a:latin typeface="Century Gothic"/>
                <a:ea typeface="Century Gothic"/>
                <a:cs typeface="Century Gothic"/>
                <a:sym typeface="Century Gothic"/>
              </a:rPr>
              <a:t>120 g  </a:t>
            </a:r>
            <a:r>
              <a:rPr lang="it-IT" sz="1665" b="0" i="0" u="none" strike="noStrike" cap="none" dirty="0" err="1">
                <a:solidFill>
                  <a:schemeClr val="lt1"/>
                </a:solidFill>
                <a:latin typeface="Century Gothic"/>
                <a:ea typeface="Century Gothic"/>
                <a:cs typeface="Century Gothic"/>
                <a:sym typeface="Century Gothic"/>
              </a:rPr>
              <a:t>DI</a:t>
            </a:r>
            <a:r>
              <a:rPr lang="it-IT" sz="1665" b="0" i="0" u="none" strike="noStrike" cap="none" dirty="0">
                <a:solidFill>
                  <a:schemeClr val="lt1"/>
                </a:solidFill>
                <a:latin typeface="Century Gothic"/>
                <a:ea typeface="Century Gothic"/>
                <a:cs typeface="Century Gothic"/>
                <a:sym typeface="Century Gothic"/>
              </a:rPr>
              <a:t> PISTACCHIO NON SALATO             598</a:t>
            </a:r>
          </a:p>
          <a:p>
            <a:pPr marL="448056" marR="0" lvl="0" indent="-384556" algn="l" rtl="0">
              <a:lnSpc>
                <a:spcPct val="80000"/>
              </a:lnSpc>
              <a:spcBef>
                <a:spcPts val="333"/>
              </a:spcBef>
              <a:spcAft>
                <a:spcPts val="0"/>
              </a:spcAft>
              <a:buClr>
                <a:schemeClr val="accent1"/>
              </a:buClr>
              <a:buSzPct val="78352"/>
              <a:buFont typeface="Noto Sans Symbols"/>
              <a:buAutoNum type="arabicParenR"/>
            </a:pPr>
            <a:r>
              <a:rPr lang="it-IT" sz="1665" b="0" i="0" u="none" strike="noStrike" cap="none" dirty="0">
                <a:solidFill>
                  <a:schemeClr val="lt1"/>
                </a:solidFill>
                <a:latin typeface="Century Gothic"/>
                <a:ea typeface="Century Gothic"/>
                <a:cs typeface="Century Gothic"/>
                <a:sym typeface="Century Gothic"/>
              </a:rPr>
              <a:t>60 g  </a:t>
            </a:r>
            <a:r>
              <a:rPr lang="it-IT" sz="1665" b="0" i="0" u="none" strike="noStrike" cap="none" dirty="0" err="1">
                <a:solidFill>
                  <a:schemeClr val="lt1"/>
                </a:solidFill>
                <a:latin typeface="Century Gothic"/>
                <a:ea typeface="Century Gothic"/>
                <a:cs typeface="Century Gothic"/>
                <a:sym typeface="Century Gothic"/>
              </a:rPr>
              <a:t>DI</a:t>
            </a:r>
            <a:r>
              <a:rPr lang="it-IT" sz="1665" b="0" i="0" u="none" strike="noStrike" cap="none" dirty="0">
                <a:solidFill>
                  <a:schemeClr val="lt1"/>
                </a:solidFill>
                <a:latin typeface="Century Gothic"/>
                <a:ea typeface="Century Gothic"/>
                <a:cs typeface="Century Gothic"/>
                <a:sym typeface="Century Gothic"/>
              </a:rPr>
              <a:t> ZUCCHERO                                         410</a:t>
            </a:r>
          </a:p>
          <a:p>
            <a:pPr marL="448056" marR="0" lvl="0" indent="-384556" algn="l" rtl="0">
              <a:lnSpc>
                <a:spcPct val="80000"/>
              </a:lnSpc>
              <a:spcBef>
                <a:spcPts val="333"/>
              </a:spcBef>
              <a:spcAft>
                <a:spcPts val="0"/>
              </a:spcAft>
              <a:buClr>
                <a:schemeClr val="accent1"/>
              </a:buClr>
              <a:buSzPct val="78352"/>
              <a:buFont typeface="Noto Sans Symbols"/>
              <a:buAutoNum type="arabicParenR"/>
            </a:pPr>
            <a:r>
              <a:rPr lang="it-IT" sz="1665" b="0" i="0" u="none" strike="noStrike" cap="none" dirty="0">
                <a:solidFill>
                  <a:schemeClr val="lt1"/>
                </a:solidFill>
                <a:latin typeface="Century Gothic"/>
                <a:ea typeface="Century Gothic"/>
                <a:cs typeface="Century Gothic"/>
                <a:sym typeface="Century Gothic"/>
              </a:rPr>
              <a:t>25 g </a:t>
            </a:r>
            <a:r>
              <a:rPr lang="it-IT" sz="1665" b="0" i="0" u="none" strike="noStrike" cap="none" dirty="0" err="1">
                <a:solidFill>
                  <a:schemeClr val="lt1"/>
                </a:solidFill>
                <a:latin typeface="Century Gothic"/>
                <a:ea typeface="Century Gothic"/>
                <a:cs typeface="Century Gothic"/>
                <a:sym typeface="Century Gothic"/>
              </a:rPr>
              <a:t>DI</a:t>
            </a:r>
            <a:r>
              <a:rPr lang="it-IT" sz="1665" b="0" i="0" u="none" strike="noStrike" cap="none" dirty="0">
                <a:solidFill>
                  <a:schemeClr val="lt1"/>
                </a:solidFill>
                <a:latin typeface="Century Gothic"/>
                <a:ea typeface="Century Gothic"/>
                <a:cs typeface="Century Gothic"/>
                <a:sym typeface="Century Gothic"/>
              </a:rPr>
              <a:t> MANDORE                                          576</a:t>
            </a:r>
          </a:p>
          <a:p>
            <a:pPr marL="448056" marR="0" lvl="0" indent="-384556" algn="l" rtl="0">
              <a:lnSpc>
                <a:spcPct val="80000"/>
              </a:lnSpc>
              <a:spcBef>
                <a:spcPts val="333"/>
              </a:spcBef>
              <a:spcAft>
                <a:spcPts val="0"/>
              </a:spcAft>
              <a:buClr>
                <a:schemeClr val="accent1"/>
              </a:buClr>
              <a:buSzPct val="78352"/>
              <a:buFont typeface="Noto Sans Symbols"/>
              <a:buAutoNum type="arabicParenR"/>
            </a:pPr>
            <a:r>
              <a:rPr lang="it-IT" sz="1665" b="0" i="0" u="none" strike="noStrike" cap="none" dirty="0">
                <a:solidFill>
                  <a:schemeClr val="lt1"/>
                </a:solidFill>
                <a:latin typeface="Century Gothic"/>
                <a:ea typeface="Century Gothic"/>
                <a:cs typeface="Century Gothic"/>
                <a:sym typeface="Century Gothic"/>
              </a:rPr>
              <a:t>80 g </a:t>
            </a:r>
            <a:r>
              <a:rPr lang="it-IT" sz="1665" b="0" i="0" u="none" strike="noStrike" cap="none" dirty="0" err="1">
                <a:solidFill>
                  <a:schemeClr val="lt1"/>
                </a:solidFill>
                <a:latin typeface="Century Gothic"/>
                <a:ea typeface="Century Gothic"/>
                <a:cs typeface="Century Gothic"/>
                <a:sym typeface="Century Gothic"/>
              </a:rPr>
              <a:t>DI</a:t>
            </a:r>
            <a:r>
              <a:rPr lang="it-IT" sz="1665" b="0" i="0" u="none" strike="noStrike" cap="none" dirty="0">
                <a:solidFill>
                  <a:schemeClr val="lt1"/>
                </a:solidFill>
                <a:latin typeface="Century Gothic"/>
                <a:ea typeface="Century Gothic"/>
                <a:cs typeface="Century Gothic"/>
                <a:sym typeface="Century Gothic"/>
              </a:rPr>
              <a:t> </a:t>
            </a:r>
            <a:r>
              <a:rPr lang="it-IT" sz="1665" b="0" i="0" u="none" strike="noStrike" cap="none" dirty="0" smtClean="0">
                <a:solidFill>
                  <a:schemeClr val="lt1"/>
                </a:solidFill>
                <a:latin typeface="Century Gothic"/>
                <a:ea typeface="Century Gothic"/>
                <a:cs typeface="Century Gothic"/>
                <a:sym typeface="Century Gothic"/>
              </a:rPr>
              <a:t>SPAGHETTI                                             </a:t>
            </a:r>
            <a:r>
              <a:rPr lang="it-IT" sz="1665" b="0" i="0" u="none" strike="noStrike" cap="none" dirty="0">
                <a:solidFill>
                  <a:schemeClr val="lt1"/>
                </a:solidFill>
                <a:latin typeface="Century Gothic"/>
                <a:ea typeface="Century Gothic"/>
                <a:cs typeface="Century Gothic"/>
                <a:sym typeface="Century Gothic"/>
              </a:rPr>
              <a:t>145</a:t>
            </a:r>
          </a:p>
          <a:p>
            <a:pPr marL="448056" marR="0" lvl="0" indent="-384556" algn="l" rtl="0">
              <a:lnSpc>
                <a:spcPct val="80000"/>
              </a:lnSpc>
              <a:spcBef>
                <a:spcPts val="333"/>
              </a:spcBef>
              <a:spcAft>
                <a:spcPts val="0"/>
              </a:spcAft>
              <a:buClr>
                <a:schemeClr val="accent1"/>
              </a:buClr>
              <a:buSzPct val="78352"/>
              <a:buFont typeface="Noto Sans Symbols"/>
              <a:buAutoNum type="arabicParenR"/>
            </a:pPr>
            <a:r>
              <a:rPr lang="it-IT" sz="1665" b="0" i="0" u="none" strike="noStrike" cap="none" dirty="0">
                <a:solidFill>
                  <a:schemeClr val="lt1"/>
                </a:solidFill>
                <a:latin typeface="Century Gothic"/>
                <a:ea typeface="Century Gothic"/>
                <a:cs typeface="Century Gothic"/>
                <a:sym typeface="Century Gothic"/>
              </a:rPr>
              <a:t>14 g  </a:t>
            </a:r>
            <a:r>
              <a:rPr lang="it-IT" sz="1665" b="0" i="0" u="none" strike="noStrike" cap="none" dirty="0" err="1">
                <a:solidFill>
                  <a:schemeClr val="lt1"/>
                </a:solidFill>
                <a:latin typeface="Century Gothic"/>
                <a:ea typeface="Century Gothic"/>
                <a:cs typeface="Century Gothic"/>
                <a:sym typeface="Century Gothic"/>
              </a:rPr>
              <a:t>DI</a:t>
            </a:r>
            <a:r>
              <a:rPr lang="it-IT" sz="1665" b="0" i="0" u="none" strike="noStrike" cap="none" dirty="0">
                <a:solidFill>
                  <a:schemeClr val="lt1"/>
                </a:solidFill>
                <a:latin typeface="Century Gothic"/>
                <a:ea typeface="Century Gothic"/>
                <a:cs typeface="Century Gothic"/>
                <a:sym typeface="Century Gothic"/>
              </a:rPr>
              <a:t> ACQUA   </a:t>
            </a: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chemeClr val="lt1"/>
                </a:solidFill>
                <a:latin typeface="Century Gothic"/>
                <a:ea typeface="Century Gothic"/>
                <a:cs typeface="Century Gothic"/>
                <a:sym typeface="Century Gothic"/>
              </a:rPr>
              <a:t> </a:t>
            </a: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rgbClr val="00B050"/>
                </a:solidFill>
                <a:latin typeface="Century Gothic"/>
                <a:ea typeface="Century Gothic"/>
                <a:cs typeface="Century Gothic"/>
                <a:sym typeface="Century Gothic"/>
              </a:rPr>
              <a:t>Pistacchi </a:t>
            </a:r>
            <a:r>
              <a:rPr lang="it-IT" sz="1665" b="0" i="0" u="none" strike="noStrike" cap="none" dirty="0">
                <a:solidFill>
                  <a:schemeClr val="lt1"/>
                </a:solidFill>
                <a:latin typeface="Century Gothic"/>
                <a:ea typeface="Century Gothic"/>
                <a:cs typeface="Century Gothic"/>
                <a:sym typeface="Century Gothic"/>
              </a:rPr>
              <a:t>                                  </a:t>
            </a:r>
            <a:r>
              <a:rPr lang="it-IT" sz="1665" b="0" i="0" u="none" strike="noStrike" cap="none" dirty="0">
                <a:solidFill>
                  <a:srgbClr val="FFC000"/>
                </a:solidFill>
                <a:latin typeface="Century Gothic"/>
                <a:ea typeface="Century Gothic"/>
                <a:cs typeface="Century Gothic"/>
                <a:sym typeface="Century Gothic"/>
              </a:rPr>
              <a:t>Mandorle </a:t>
            </a: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rgbClr val="00B050"/>
                </a:solidFill>
                <a:latin typeface="Century Gothic"/>
                <a:ea typeface="Century Gothic"/>
                <a:cs typeface="Century Gothic"/>
                <a:sym typeface="Century Gothic"/>
              </a:rPr>
              <a:t>598:100=X:120  </a:t>
            </a:r>
            <a:r>
              <a:rPr lang="it-IT" sz="1665" b="0" i="0" u="none" strike="noStrike" cap="none" dirty="0">
                <a:solidFill>
                  <a:schemeClr val="lt1"/>
                </a:solidFill>
                <a:latin typeface="Century Gothic"/>
                <a:ea typeface="Century Gothic"/>
                <a:cs typeface="Century Gothic"/>
                <a:sym typeface="Century Gothic"/>
              </a:rPr>
              <a:t>                     </a:t>
            </a:r>
            <a:r>
              <a:rPr lang="it-IT" sz="1665" b="0" i="0" u="none" strike="noStrike" cap="none" dirty="0">
                <a:solidFill>
                  <a:srgbClr val="FFC000"/>
                </a:solidFill>
                <a:latin typeface="Century Gothic"/>
                <a:ea typeface="Century Gothic"/>
                <a:cs typeface="Century Gothic"/>
                <a:sym typeface="Century Gothic"/>
              </a:rPr>
              <a:t>576:100=X:25</a:t>
            </a: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rgbClr val="00B050"/>
                </a:solidFill>
                <a:latin typeface="Century Gothic"/>
                <a:ea typeface="Century Gothic"/>
                <a:cs typeface="Century Gothic"/>
                <a:sym typeface="Century Gothic"/>
              </a:rPr>
              <a:t>X=598x120/100= 717,6   </a:t>
            </a:r>
            <a:r>
              <a:rPr lang="it-IT" sz="1665" b="0" i="0" u="none" strike="noStrike" cap="none" dirty="0" smtClean="0">
                <a:solidFill>
                  <a:srgbClr val="00B050"/>
                </a:solidFill>
                <a:latin typeface="Century Gothic"/>
                <a:ea typeface="Century Gothic"/>
                <a:cs typeface="Century Gothic"/>
                <a:sym typeface="Century Gothic"/>
              </a:rPr>
              <a:t>      </a:t>
            </a:r>
            <a:r>
              <a:rPr lang="it-IT" sz="1665" b="0" i="0" u="none" strike="noStrike" cap="none" dirty="0">
                <a:solidFill>
                  <a:srgbClr val="FFC000"/>
                </a:solidFill>
                <a:latin typeface="Century Gothic"/>
                <a:ea typeface="Century Gothic"/>
                <a:cs typeface="Century Gothic"/>
                <a:sym typeface="Century Gothic"/>
              </a:rPr>
              <a:t>X=576x25/100=144</a:t>
            </a: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rgbClr val="00B0F0"/>
                </a:solidFill>
                <a:latin typeface="Century Gothic"/>
                <a:ea typeface="Century Gothic"/>
                <a:cs typeface="Century Gothic"/>
                <a:sym typeface="Century Gothic"/>
              </a:rPr>
              <a:t>Zucchero </a:t>
            </a:r>
            <a:r>
              <a:rPr lang="it-IT" sz="1665" b="0" i="0" u="none" strike="noStrike" cap="none" dirty="0">
                <a:solidFill>
                  <a:schemeClr val="lt1"/>
                </a:solidFill>
                <a:latin typeface="Century Gothic"/>
                <a:ea typeface="Century Gothic"/>
                <a:cs typeface="Century Gothic"/>
                <a:sym typeface="Century Gothic"/>
              </a:rPr>
              <a:t>                                  </a:t>
            </a:r>
            <a:r>
              <a:rPr lang="it-IT" sz="1665" b="0" i="0" u="none" strike="noStrike" cap="none" dirty="0">
                <a:solidFill>
                  <a:srgbClr val="FF0000"/>
                </a:solidFill>
                <a:latin typeface="Century Gothic"/>
                <a:ea typeface="Century Gothic"/>
                <a:cs typeface="Century Gothic"/>
                <a:sym typeface="Century Gothic"/>
              </a:rPr>
              <a:t> Spaghetti</a:t>
            </a: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rgbClr val="00B0F0"/>
                </a:solidFill>
                <a:latin typeface="Century Gothic"/>
                <a:ea typeface="Century Gothic"/>
                <a:cs typeface="Century Gothic"/>
                <a:sym typeface="Century Gothic"/>
              </a:rPr>
              <a:t>410:100=X:60</a:t>
            </a:r>
            <a:r>
              <a:rPr lang="it-IT" sz="1665" b="0" i="0" u="none" strike="noStrike" cap="none" dirty="0">
                <a:solidFill>
                  <a:schemeClr val="lt1"/>
                </a:solidFill>
                <a:latin typeface="Century Gothic"/>
                <a:ea typeface="Century Gothic"/>
                <a:cs typeface="Century Gothic"/>
                <a:sym typeface="Century Gothic"/>
              </a:rPr>
              <a:t>                           </a:t>
            </a:r>
            <a:r>
              <a:rPr lang="it-IT" sz="1665" b="0" i="0" u="none" strike="noStrike" cap="none" dirty="0">
                <a:solidFill>
                  <a:srgbClr val="FF0000"/>
                </a:solidFill>
                <a:latin typeface="Century Gothic"/>
                <a:ea typeface="Century Gothic"/>
                <a:cs typeface="Century Gothic"/>
                <a:sym typeface="Century Gothic"/>
              </a:rPr>
              <a:t>145:100=X:80 </a:t>
            </a:r>
            <a:r>
              <a:rPr lang="it-IT" sz="1665" b="0" i="0" u="none" strike="noStrike" cap="none" dirty="0">
                <a:solidFill>
                  <a:schemeClr val="lt1"/>
                </a:solidFill>
                <a:latin typeface="Century Gothic"/>
                <a:ea typeface="Century Gothic"/>
                <a:cs typeface="Century Gothic"/>
                <a:sym typeface="Century Gothic"/>
              </a:rPr>
              <a:t>  </a:t>
            </a: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rgbClr val="00B0F0"/>
                </a:solidFill>
                <a:latin typeface="Century Gothic"/>
                <a:ea typeface="Century Gothic"/>
                <a:cs typeface="Century Gothic"/>
                <a:sym typeface="Century Gothic"/>
              </a:rPr>
              <a:t>X = 410x60/100= 246               </a:t>
            </a:r>
            <a:r>
              <a:rPr lang="it-IT" sz="1665" b="0" i="0" u="none" strike="noStrike" cap="none" dirty="0">
                <a:solidFill>
                  <a:srgbClr val="FF0000"/>
                </a:solidFill>
                <a:latin typeface="Century Gothic"/>
                <a:ea typeface="Century Gothic"/>
                <a:cs typeface="Century Gothic"/>
                <a:sym typeface="Century Gothic"/>
              </a:rPr>
              <a:t>X=145x80/100=116 </a:t>
            </a:r>
            <a:endParaRPr lang="it-IT" sz="1665" b="0" i="0" u="none" strike="noStrike" cap="none" dirty="0" smtClean="0">
              <a:solidFill>
                <a:srgbClr val="FF0000"/>
              </a:solidFill>
              <a:latin typeface="Century Gothic"/>
              <a:ea typeface="Century Gothic"/>
              <a:cs typeface="Century Gothic"/>
              <a:sym typeface="Century Gothic"/>
            </a:endParaRPr>
          </a:p>
          <a:p>
            <a:pPr marL="448056" marR="0" lvl="0" indent="-384556" algn="l" rtl="0">
              <a:lnSpc>
                <a:spcPct val="80000"/>
              </a:lnSpc>
              <a:spcBef>
                <a:spcPts val="333"/>
              </a:spcBef>
              <a:spcAft>
                <a:spcPts val="0"/>
              </a:spcAft>
              <a:buClr>
                <a:schemeClr val="accent1"/>
              </a:buClr>
              <a:buSzPct val="25000"/>
              <a:buFont typeface="Noto Sans Symbols"/>
              <a:buNone/>
            </a:pPr>
            <a:endParaRPr lang="it-IT" sz="1665" dirty="0" smtClean="0">
              <a:solidFill>
                <a:srgbClr val="FF0000"/>
              </a:solidFill>
            </a:endParaRPr>
          </a:p>
          <a:p>
            <a:pPr marL="448056" marR="0" lvl="0" indent="-384556" algn="l" rtl="0">
              <a:lnSpc>
                <a:spcPct val="80000"/>
              </a:lnSpc>
              <a:spcBef>
                <a:spcPts val="333"/>
              </a:spcBef>
              <a:spcAft>
                <a:spcPts val="0"/>
              </a:spcAft>
              <a:buClr>
                <a:schemeClr val="accent1"/>
              </a:buClr>
              <a:buSzPct val="25000"/>
              <a:buFont typeface="Noto Sans Symbols"/>
              <a:buNone/>
            </a:pPr>
            <a:endParaRPr lang="it-IT" sz="1665" b="0" i="0" u="none" strike="noStrike" cap="none" dirty="0">
              <a:solidFill>
                <a:srgbClr val="FF0000"/>
              </a:solidFill>
              <a:latin typeface="Century Gothic"/>
              <a:ea typeface="Century Gothic"/>
              <a:cs typeface="Century Gothic"/>
              <a:sym typeface="Century Gothic"/>
            </a:endParaRPr>
          </a:p>
          <a:p>
            <a:pPr marL="448056" marR="0" lvl="0" indent="-384556" algn="l" rtl="0">
              <a:lnSpc>
                <a:spcPct val="80000"/>
              </a:lnSpc>
              <a:spcBef>
                <a:spcPts val="333"/>
              </a:spcBef>
              <a:spcAft>
                <a:spcPts val="0"/>
              </a:spcAft>
              <a:buClr>
                <a:schemeClr val="accent1"/>
              </a:buClr>
              <a:buSzPct val="25000"/>
              <a:buFont typeface="Noto Sans Symbols"/>
              <a:buNone/>
            </a:pPr>
            <a:r>
              <a:rPr lang="it-IT" sz="1665" b="0" i="0" u="none" strike="noStrike" cap="none" dirty="0">
                <a:solidFill>
                  <a:schemeClr val="lt1"/>
                </a:solidFill>
                <a:latin typeface="Century Gothic"/>
                <a:ea typeface="Century Gothic"/>
                <a:cs typeface="Century Gothic"/>
                <a:sym typeface="Century Gothic"/>
              </a:rPr>
              <a:t>Calcolo </a:t>
            </a:r>
            <a:r>
              <a:rPr lang="it-IT" sz="1665" b="0" i="0" u="none" strike="noStrike" cap="none" dirty="0" err="1">
                <a:solidFill>
                  <a:schemeClr val="lt1"/>
                </a:solidFill>
                <a:latin typeface="Century Gothic"/>
                <a:ea typeface="Century Gothic"/>
                <a:cs typeface="Century Gothic"/>
                <a:sym typeface="Century Gothic"/>
              </a:rPr>
              <a:t>kcal=</a:t>
            </a:r>
            <a:r>
              <a:rPr lang="it-IT" sz="1665" b="0" i="0" u="none" strike="noStrike" cap="none" dirty="0">
                <a:solidFill>
                  <a:schemeClr val="lt1"/>
                </a:solidFill>
                <a:latin typeface="Century Gothic"/>
                <a:ea typeface="Century Gothic"/>
                <a:cs typeface="Century Gothic"/>
                <a:sym typeface="Century Gothic"/>
              </a:rPr>
              <a:t> 717,6+144+246+116=1223,6</a:t>
            </a:r>
          </a:p>
          <a:p>
            <a:pPr marL="448056" marR="0" lvl="0" indent="-384556" algn="l" rtl="0">
              <a:lnSpc>
                <a:spcPct val="80000"/>
              </a:lnSpc>
              <a:spcBef>
                <a:spcPts val="555"/>
              </a:spcBef>
              <a:spcAft>
                <a:spcPts val="0"/>
              </a:spcAft>
              <a:buClr>
                <a:schemeClr val="accent1"/>
              </a:buClr>
              <a:buSzPct val="25000"/>
              <a:buFont typeface="Noto Sans Symbols"/>
              <a:buNone/>
            </a:pPr>
            <a:r>
              <a:rPr lang="it-IT" sz="2775" b="0" i="0" u="none" strike="noStrike" cap="none" dirty="0">
                <a:solidFill>
                  <a:schemeClr val="lt1"/>
                </a:solidFill>
                <a:latin typeface="Century Gothic"/>
                <a:ea typeface="Century Gothic"/>
                <a:cs typeface="Century Gothic"/>
                <a:sym typeface="Century Gothic"/>
              </a:rPr>
              <a:t>Le Kcal di un piatto al pistacchio sono 1223,6</a:t>
            </a:r>
          </a:p>
          <a:p>
            <a:pPr marL="448056" marR="0" lvl="0" indent="-384556" algn="l" rtl="0">
              <a:lnSpc>
                <a:spcPct val="80000"/>
              </a:lnSpc>
              <a:spcBef>
                <a:spcPts val="333"/>
              </a:spcBef>
              <a:buClr>
                <a:schemeClr val="accent1"/>
              </a:buClr>
              <a:buSzPct val="25000"/>
              <a:buFont typeface="Noto Sans Symbols"/>
              <a:buNone/>
            </a:pPr>
            <a:endParaRPr sz="1665" b="0" i="0" u="none" strike="noStrike" cap="none">
              <a:solidFill>
                <a:schemeClr val="lt1"/>
              </a:solidFill>
              <a:latin typeface="Century Gothic"/>
              <a:ea typeface="Century Gothic"/>
              <a:cs typeface="Century Gothic"/>
              <a:sym typeface="Century Gothic"/>
            </a:endParaRPr>
          </a:p>
        </p:txBody>
      </p:sp>
      <p:sp>
        <p:nvSpPr>
          <p:cNvPr id="145" name="Shape 145"/>
          <p:cNvSpPr txBox="1"/>
          <p:nvPr/>
        </p:nvSpPr>
        <p:spPr>
          <a:xfrm>
            <a:off x="0" y="462145"/>
            <a:ext cx="6696600" cy="400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it-IT" sz="2000" b="0" i="0" u="none" strike="noStrike" cap="none">
                <a:solidFill>
                  <a:schemeClr val="lt1"/>
                </a:solidFill>
                <a:latin typeface="Century Gothic"/>
                <a:ea typeface="Century Gothic"/>
                <a:cs typeface="Century Gothic"/>
                <a:sym typeface="Century Gothic"/>
              </a:rPr>
              <a:t>                                       </a:t>
            </a:r>
            <a:r>
              <a:rPr lang="it-IT" sz="2400" b="0" i="0" u="none" strike="noStrike" cap="none">
                <a:solidFill>
                  <a:schemeClr val="lt1"/>
                </a:solidFill>
                <a:latin typeface="Century Gothic"/>
                <a:ea typeface="Century Gothic"/>
                <a:cs typeface="Century Gothic"/>
                <a:sym typeface="Century Gothic"/>
              </a:rPr>
              <a:t> </a:t>
            </a:r>
            <a:r>
              <a:rPr lang="it-IT" sz="2400" b="1" i="0" u="none" strike="noStrike" cap="none">
                <a:solidFill>
                  <a:srgbClr val="FF6600"/>
                </a:solidFill>
                <a:latin typeface="Century Gothic"/>
                <a:ea typeface="Century Gothic"/>
                <a:cs typeface="Century Gothic"/>
                <a:sym typeface="Century Gothic"/>
              </a:rPr>
              <a:t>PASTA AL PISTACCHIO  </a:t>
            </a:r>
            <a:r>
              <a:rPr lang="it-IT" sz="2000" b="1" i="0" u="none" strike="noStrike" cap="none">
                <a:solidFill>
                  <a:srgbClr val="FF6600"/>
                </a:solidFill>
                <a:latin typeface="Century Gothic"/>
                <a:ea typeface="Century Gothic"/>
                <a:cs typeface="Century Gothic"/>
                <a:sym typeface="Century Gothic"/>
              </a:rPr>
              <a:t> </a:t>
            </a:r>
          </a:p>
        </p:txBody>
      </p:sp>
      <p:pic>
        <p:nvPicPr>
          <p:cNvPr id="146" name="Shape 146"/>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5572132" y="1571612"/>
            <a:ext cx="3571868" cy="3500462"/>
          </a:xfrm>
          <a:prstGeom prst="rect">
            <a:avLst/>
          </a:prstGeom>
          <a:noFill/>
          <a:ln>
            <a:noFill/>
          </a:ln>
        </p:spPr>
      </p:pic>
    </p:spTree>
  </p:cSld>
  <p:clrMapOvr>
    <a:masterClrMapping/>
  </p:clrMapOvr>
  <p:transition spd="med" advClick="0" advTm="12215">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Shape 151"/>
          <p:cNvGraphicFramePr/>
          <p:nvPr/>
        </p:nvGraphicFramePr>
        <p:xfrm>
          <a:off x="395536" y="2285991"/>
          <a:ext cx="8229600" cy="2446100"/>
        </p:xfrm>
        <a:graphic>
          <a:graphicData uri="http://schemas.openxmlformats.org/drawingml/2006/table">
            <a:tbl>
              <a:tblPr firstRow="1" bandRow="1">
                <a:noFill/>
                <a:tableStyleId>{13A77D86-3215-401F-B186-732095999024}</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20100">
                <a:tc>
                  <a:txBody>
                    <a:bodyPr/>
                    <a:lstStyle/>
                    <a:p>
                      <a:pPr marL="0" marR="0" lvl="0" indent="0" algn="l" rtl="0">
                        <a:spcBef>
                          <a:spcPts val="0"/>
                        </a:spcBef>
                        <a:buSzPct val="25000"/>
                        <a:buNone/>
                      </a:pPr>
                      <a:r>
                        <a:rPr lang="it-IT" sz="1800" u="none" strike="noStrike" cap="none"/>
                        <a:t>                           Alimenti</a:t>
                      </a:r>
                    </a:p>
                  </a:txBody>
                  <a:tcPr marL="91450" marR="91450" marT="45725" marB="45725"/>
                </a:tc>
                <a:tc>
                  <a:txBody>
                    <a:bodyPr/>
                    <a:lstStyle/>
                    <a:p>
                      <a:pPr marL="0" marR="0" lvl="0" indent="0" algn="l" rtl="0">
                        <a:spcBef>
                          <a:spcPts val="0"/>
                        </a:spcBef>
                        <a:buSzPct val="25000"/>
                        <a:buNone/>
                      </a:pPr>
                      <a:r>
                        <a:rPr lang="it-IT" sz="1800"/>
                        <a:t>                           Kcal</a:t>
                      </a:r>
                    </a:p>
                  </a:txBody>
                  <a:tcPr marL="91450" marR="91450" marT="45725" marB="45725"/>
                </a:tc>
                <a:extLst>
                  <a:ext uri="{0D108BD9-81ED-4DB2-BD59-A6C34878D82A}">
                    <a16:rowId xmlns:a16="http://schemas.microsoft.com/office/drawing/2014/main" val="10000"/>
                  </a:ext>
                </a:extLst>
              </a:tr>
              <a:tr h="385200">
                <a:tc>
                  <a:txBody>
                    <a:bodyPr/>
                    <a:lstStyle/>
                    <a:p>
                      <a:pPr marL="0" marR="0" lvl="0" indent="0" algn="l" rtl="0">
                        <a:spcBef>
                          <a:spcPts val="0"/>
                        </a:spcBef>
                        <a:buSzPct val="25000"/>
                        <a:buNone/>
                      </a:pPr>
                      <a:r>
                        <a:rPr lang="it-IT" sz="1800"/>
                        <a:t>              120 g di pistacchio</a:t>
                      </a:r>
                    </a:p>
                  </a:txBody>
                  <a:tcPr marL="91450" marR="91450" marT="45725" marB="45725"/>
                </a:tc>
                <a:tc>
                  <a:txBody>
                    <a:bodyPr/>
                    <a:lstStyle/>
                    <a:p>
                      <a:pPr marL="0" marR="0" lvl="0" indent="0" algn="l" rtl="0">
                        <a:spcBef>
                          <a:spcPts val="0"/>
                        </a:spcBef>
                        <a:buSzPct val="25000"/>
                        <a:buNone/>
                      </a:pPr>
                      <a:r>
                        <a:rPr lang="it-IT" sz="1800"/>
                        <a:t>                             598</a:t>
                      </a:r>
                    </a:p>
                  </a:txBody>
                  <a:tcPr marL="91450" marR="91450" marT="45725" marB="45725"/>
                </a:tc>
                <a:extLst>
                  <a:ext uri="{0D108BD9-81ED-4DB2-BD59-A6C34878D82A}">
                    <a16:rowId xmlns:a16="http://schemas.microsoft.com/office/drawing/2014/main" val="10001"/>
                  </a:ext>
                </a:extLst>
              </a:tr>
              <a:tr h="385200">
                <a:tc>
                  <a:txBody>
                    <a:bodyPr/>
                    <a:lstStyle/>
                    <a:p>
                      <a:pPr marL="0" marR="0" lvl="0" indent="0" algn="l" rtl="0">
                        <a:spcBef>
                          <a:spcPts val="0"/>
                        </a:spcBef>
                        <a:buSzPct val="25000"/>
                        <a:buNone/>
                      </a:pPr>
                      <a:r>
                        <a:rPr lang="it-IT" sz="1800"/>
                        <a:t>                  60 g di zucchero </a:t>
                      </a:r>
                    </a:p>
                  </a:txBody>
                  <a:tcPr marL="91450" marR="91450" marT="45725" marB="45725"/>
                </a:tc>
                <a:tc>
                  <a:txBody>
                    <a:bodyPr/>
                    <a:lstStyle/>
                    <a:p>
                      <a:pPr marL="0" marR="0" lvl="0" indent="0" algn="l" rtl="0">
                        <a:spcBef>
                          <a:spcPts val="0"/>
                        </a:spcBef>
                        <a:buSzPct val="25000"/>
                        <a:buNone/>
                      </a:pPr>
                      <a:r>
                        <a:rPr lang="it-IT" sz="1800"/>
                        <a:t>                             410</a:t>
                      </a:r>
                    </a:p>
                  </a:txBody>
                  <a:tcPr marL="91450" marR="91450" marT="45725" marB="45725"/>
                </a:tc>
                <a:extLst>
                  <a:ext uri="{0D108BD9-81ED-4DB2-BD59-A6C34878D82A}">
                    <a16:rowId xmlns:a16="http://schemas.microsoft.com/office/drawing/2014/main" val="10002"/>
                  </a:ext>
                </a:extLst>
              </a:tr>
              <a:tr h="385200">
                <a:tc>
                  <a:txBody>
                    <a:bodyPr/>
                    <a:lstStyle/>
                    <a:p>
                      <a:pPr marL="0" marR="0" lvl="0" indent="0" algn="l" rtl="0">
                        <a:spcBef>
                          <a:spcPts val="0"/>
                        </a:spcBef>
                        <a:buSzPct val="25000"/>
                        <a:buNone/>
                      </a:pPr>
                      <a:r>
                        <a:rPr lang="it-IT" sz="1800"/>
                        <a:t>                    25 g di mandorle </a:t>
                      </a:r>
                    </a:p>
                  </a:txBody>
                  <a:tcPr marL="91450" marR="91450" marT="45725" marB="45725"/>
                </a:tc>
                <a:tc>
                  <a:txBody>
                    <a:bodyPr/>
                    <a:lstStyle/>
                    <a:p>
                      <a:pPr marL="0" marR="0" lvl="0" indent="0" algn="l" rtl="0">
                        <a:spcBef>
                          <a:spcPts val="0"/>
                        </a:spcBef>
                        <a:buSzPct val="25000"/>
                        <a:buNone/>
                      </a:pPr>
                      <a:r>
                        <a:rPr lang="it-IT" sz="1800"/>
                        <a:t>                             576</a:t>
                      </a:r>
                    </a:p>
                  </a:txBody>
                  <a:tcPr marL="91450" marR="91450" marT="45725" marB="45725"/>
                </a:tc>
                <a:extLst>
                  <a:ext uri="{0D108BD9-81ED-4DB2-BD59-A6C34878D82A}">
                    <a16:rowId xmlns:a16="http://schemas.microsoft.com/office/drawing/2014/main" val="10003"/>
                  </a:ext>
                </a:extLst>
              </a:tr>
              <a:tr h="385200">
                <a:tc>
                  <a:txBody>
                    <a:bodyPr/>
                    <a:lstStyle/>
                    <a:p>
                      <a:pPr marL="0" marR="0" lvl="0" indent="0" algn="l" rtl="0">
                        <a:spcBef>
                          <a:spcPts val="0"/>
                        </a:spcBef>
                        <a:buSzPct val="25000"/>
                        <a:buNone/>
                      </a:pPr>
                      <a:r>
                        <a:rPr lang="it-IT" sz="1800"/>
                        <a:t>                  80 g di spaghetti </a:t>
                      </a:r>
                    </a:p>
                  </a:txBody>
                  <a:tcPr marL="91450" marR="91450" marT="45725" marB="45725"/>
                </a:tc>
                <a:tc>
                  <a:txBody>
                    <a:bodyPr/>
                    <a:lstStyle/>
                    <a:p>
                      <a:pPr marL="0" marR="0" lvl="0" indent="0" algn="l" rtl="0">
                        <a:spcBef>
                          <a:spcPts val="0"/>
                        </a:spcBef>
                        <a:buSzPct val="25000"/>
                        <a:buNone/>
                      </a:pPr>
                      <a:r>
                        <a:rPr lang="it-IT" sz="1800"/>
                        <a:t>                             145</a:t>
                      </a:r>
                    </a:p>
                  </a:txBody>
                  <a:tcPr marL="91450" marR="91450" marT="45725" marB="45725"/>
                </a:tc>
                <a:extLst>
                  <a:ext uri="{0D108BD9-81ED-4DB2-BD59-A6C34878D82A}">
                    <a16:rowId xmlns:a16="http://schemas.microsoft.com/office/drawing/2014/main" val="10004"/>
                  </a:ext>
                </a:extLst>
              </a:tr>
              <a:tr h="385200">
                <a:tc>
                  <a:txBody>
                    <a:bodyPr/>
                    <a:lstStyle/>
                    <a:p>
                      <a:pPr marL="0" marR="0" lvl="0" indent="0" algn="l" rtl="0">
                        <a:spcBef>
                          <a:spcPts val="0"/>
                        </a:spcBef>
                        <a:buSzPct val="25000"/>
                        <a:buNone/>
                      </a:pPr>
                      <a:r>
                        <a:rPr lang="it-IT" sz="1800"/>
                        <a:t>                    14 g di acqua </a:t>
                      </a:r>
                    </a:p>
                  </a:txBody>
                  <a:tcPr marL="91450" marR="91450" marT="45725" marB="45725"/>
                </a:tc>
                <a:tc>
                  <a:txBody>
                    <a:bodyPr/>
                    <a:lstStyle/>
                    <a:p>
                      <a:pPr marL="0" marR="0" lvl="0" indent="0" algn="l" rtl="0">
                        <a:spcBef>
                          <a:spcPts val="0"/>
                        </a:spcBef>
                        <a:buSzPct val="25000"/>
                        <a:buNone/>
                      </a:pPr>
                      <a:endParaRPr sz="1800"/>
                    </a:p>
                  </a:txBody>
                  <a:tcPr marL="91450" marR="91450" marT="45725" marB="45725"/>
                </a:tc>
                <a:extLst>
                  <a:ext uri="{0D108BD9-81ED-4DB2-BD59-A6C34878D82A}">
                    <a16:rowId xmlns:a16="http://schemas.microsoft.com/office/drawing/2014/main" val="10005"/>
                  </a:ext>
                </a:extLst>
              </a:tr>
            </a:tbl>
          </a:graphicData>
        </a:graphic>
      </p:graphicFrame>
      <p:pic>
        <p:nvPicPr>
          <p:cNvPr id="152" name="Shape 152" descr="index.jpg"/>
          <p:cNvPicPr preferRelativeResize="0"/>
          <p:nvPr/>
        </p:nvPicPr>
        <p:blipFill rotWithShape="1">
          <a:blip r:embed="rId3">
            <a:alphaModFix/>
            <a:extLst>
              <a:ext uri="{28A0092B-C50C-407E-A947-70E740481C1C}">
                <a14:useLocalDpi xmlns:a14="http://schemas.microsoft.com/office/drawing/2010/main"/>
              </a:ext>
            </a:extLst>
          </a:blip>
          <a:srcRect/>
          <a:stretch/>
        </p:blipFill>
        <p:spPr>
          <a:xfrm>
            <a:off x="1000100" y="357165"/>
            <a:ext cx="2552699" cy="1790699"/>
          </a:xfrm>
          <a:prstGeom prst="rect">
            <a:avLst/>
          </a:prstGeom>
          <a:noFill/>
          <a:ln>
            <a:noFill/>
          </a:ln>
        </p:spPr>
      </p:pic>
      <p:pic>
        <p:nvPicPr>
          <p:cNvPr id="153" name="Shape 153" descr="1.jpg"/>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580112" y="4869160"/>
            <a:ext cx="2619375" cy="1743075"/>
          </a:xfrm>
          <a:prstGeom prst="rect">
            <a:avLst/>
          </a:prstGeom>
          <a:noFill/>
          <a:ln>
            <a:noFill/>
          </a:ln>
        </p:spPr>
      </p:pic>
      <p:pic>
        <p:nvPicPr>
          <p:cNvPr id="154" name="Shape 154" descr="2.jpg"/>
          <p:cNvPicPr preferRelativeResize="0"/>
          <p:nvPr/>
        </p:nvPicPr>
        <p:blipFill rotWithShape="1">
          <a:blip r:embed="rId5">
            <a:alphaModFix/>
            <a:extLst>
              <a:ext uri="{28A0092B-C50C-407E-A947-70E740481C1C}">
                <a14:useLocalDpi xmlns:a14="http://schemas.microsoft.com/office/drawing/2010/main"/>
              </a:ext>
            </a:extLst>
          </a:blip>
          <a:srcRect/>
          <a:stretch/>
        </p:blipFill>
        <p:spPr>
          <a:xfrm>
            <a:off x="928662" y="4929198"/>
            <a:ext cx="2743199" cy="1666875"/>
          </a:xfrm>
          <a:prstGeom prst="rect">
            <a:avLst/>
          </a:prstGeom>
          <a:noFill/>
          <a:ln>
            <a:noFill/>
          </a:ln>
        </p:spPr>
      </p:pic>
      <p:pic>
        <p:nvPicPr>
          <p:cNvPr id="155" name="Shape 155" descr="3.jpg"/>
          <p:cNvPicPr preferRelativeResize="0"/>
          <p:nvPr/>
        </p:nvPicPr>
        <p:blipFill rotWithShape="1">
          <a:blip r:embed="rId6">
            <a:alphaModFix/>
            <a:extLst>
              <a:ext uri="{28A0092B-C50C-407E-A947-70E740481C1C}">
                <a14:useLocalDpi xmlns:a14="http://schemas.microsoft.com/office/drawing/2010/main"/>
              </a:ext>
            </a:extLst>
          </a:blip>
          <a:srcRect/>
          <a:stretch/>
        </p:blipFill>
        <p:spPr>
          <a:xfrm>
            <a:off x="5500694" y="214289"/>
            <a:ext cx="2586038" cy="1933574"/>
          </a:xfrm>
          <a:prstGeom prst="rect">
            <a:avLst/>
          </a:prstGeom>
          <a:noFill/>
          <a:ln>
            <a:noFill/>
          </a:ln>
        </p:spPr>
      </p:pic>
    </p:spTree>
  </p:cSld>
  <p:clrMapOvr>
    <a:masterClrMapping/>
  </p:clrMapOvr>
  <p:transition spd="med" advClick="0" advTm="6847">
    <p:split dir="in"/>
  </p:transition>
  <p:timing>
    <p:tnLst>
      <p:par>
        <p:cTn id="1" dur="indefinite" restart="never" nodeType="tmRoot"/>
      </p:par>
    </p:tnLst>
  </p:timing>
</p:sld>
</file>

<file path=ppt/theme/theme1.xml><?xml version="1.0" encoding="utf-8"?>
<a:theme xmlns:a="http://schemas.openxmlformats.org/drawingml/2006/main" name="Verve">
  <a:themeElements>
    <a:clrScheme name="Città">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2260</Words>
  <Application>Microsoft Office PowerPoint</Application>
  <PresentationFormat>Presentazione su schermo (4:3)</PresentationFormat>
  <Paragraphs>250</Paragraphs>
  <Slides>26</Slides>
  <Notes>26</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26</vt:i4>
      </vt:variant>
    </vt:vector>
  </HeadingPairs>
  <TitlesOfParts>
    <vt:vector size="34" baseType="lpstr">
      <vt:lpstr>Overlock</vt:lpstr>
      <vt:lpstr>Noto Sans Symbols</vt:lpstr>
      <vt:lpstr>Cantata One</vt:lpstr>
      <vt:lpstr>Verdana</vt:lpstr>
      <vt:lpstr>Century Gothic</vt:lpstr>
      <vt:lpstr>Calibri</vt:lpstr>
      <vt:lpstr>Arial</vt:lpstr>
      <vt:lpstr>Verve</vt:lpstr>
      <vt:lpstr>Presentazione standard di PowerPoint</vt:lpstr>
      <vt:lpstr>LA MISE EN PLACE E IL SERVIZIO DEI PIATTI</vt:lpstr>
      <vt:lpstr>Presentazione standard di PowerPoint</vt:lpstr>
      <vt:lpstr>SERVIZIO AL GUÉRIDON</vt:lpstr>
      <vt:lpstr>SERVIZIO ALL’INGLESE</vt:lpstr>
      <vt:lpstr>SERVIZIO ALLA FRANCESE</vt:lpstr>
      <vt:lpstr>SERVIZIO ALL’ITALIANA</vt:lpstr>
      <vt:lpstr>Presentazione standard di PowerPoint</vt:lpstr>
      <vt:lpstr>Presentazione standard di PowerPoint</vt:lpstr>
      <vt:lpstr>Pianificare un evento :  regole per elaborare un menù per la ristorazione scolastica</vt:lpstr>
      <vt:lpstr>Presentazione standard di PowerPoint</vt:lpstr>
      <vt:lpstr>Presentazione standard di PowerPoint</vt:lpstr>
      <vt:lpstr>Presentazione standard di PowerPoint</vt:lpstr>
      <vt:lpstr>Com’è costituita un’azienda. </vt:lpstr>
      <vt:lpstr>Presentazione standard di PowerPoint</vt:lpstr>
      <vt:lpstr>             Luxe à Boire </vt:lpstr>
      <vt:lpstr>La brigade de restaurant</vt:lpstr>
      <vt:lpstr>Presentazione standard di PowerPoint</vt:lpstr>
      <vt:lpstr>           The Savoy</vt:lpstr>
      <vt:lpstr>Presentazione standard di PowerPoint</vt:lpstr>
      <vt:lpstr>Presentazione standard di PowerPoint</vt:lpstr>
      <vt:lpstr>Presentazione standard di PowerPoint</vt:lpstr>
      <vt:lpstr>Presentazione standard di PowerPoint</vt:lpstr>
      <vt:lpstr>Presentazione standard di PowerPoint</vt:lpstr>
      <vt:lpstr>Le donne e la sala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West Car Di Bileci</dc:creator>
  <cp:lastModifiedBy>rosario</cp:lastModifiedBy>
  <cp:revision>37</cp:revision>
  <dcterms:modified xsi:type="dcterms:W3CDTF">2017-07-24T09:28:41Z</dcterms:modified>
</cp:coreProperties>
</file>