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8" r:id="rId4"/>
  </p:sldMasterIdLst>
  <p:notesMasterIdLst>
    <p:notesMasterId r:id="rId7"/>
  </p:notesMasterIdLst>
  <p:handoutMasterIdLst>
    <p:handoutMasterId r:id="rId8"/>
  </p:handoutMasterIdLst>
  <p:sldIdLst>
    <p:sldId id="257" r:id="rId5"/>
    <p:sldId id="258"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p:cViewPr varScale="1">
        <p:scale>
          <a:sx n="98" d="100"/>
          <a:sy n="98" d="100"/>
        </p:scale>
        <p:origin x="1554" y="78"/>
      </p:cViewPr>
      <p:guideLst>
        <p:guide orient="horz" pos="2448"/>
        <p:guide pos="3168"/>
      </p:guideLst>
    </p:cSldViewPr>
  </p:slideViewPr>
  <p:notesTextViewPr>
    <p:cViewPr>
      <p:scale>
        <a:sx n="1" d="1"/>
        <a:sy n="1" d="1"/>
      </p:scale>
      <p:origin x="0" y="0"/>
    </p:cViewPr>
  </p:notesTextViewPr>
  <p:notesViewPr>
    <p:cSldViewPr>
      <p:cViewPr varScale="1">
        <p:scale>
          <a:sx n="89" d="100"/>
          <a:sy n="89" d="100"/>
        </p:scale>
        <p:origin x="202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it-IT"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it-IT" sz="1200"/>
            </a:lvl1pPr>
          </a:lstStyle>
          <a:p>
            <a:fld id="{11A4C4C9-9907-4BB6-B95A-E6BBD959AAB4}" type="datetimeFigureOut">
              <a:rPr lang="it-IT" smtClean="0"/>
              <a:pPr/>
              <a:t>01/08/2017</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it-IT" sz="1200"/>
            </a:lvl1pPr>
          </a:lstStyle>
          <a:p>
            <a:endParaRPr lang="it-IT" dirty="0"/>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it-IT" sz="1200"/>
            </a:lvl1pPr>
          </a:lstStyle>
          <a:p>
            <a:fld id="{082D650F-38E5-40ED-AA32-287D3AC686E8}" type="slidenum">
              <a:rPr lang="it-IT" smtClean="0"/>
              <a:pPr/>
              <a:t>‹N›</a:t>
            </a:fld>
            <a:endParaRPr lang="it-IT"/>
          </a:p>
        </p:txBody>
      </p:sp>
    </p:spTree>
    <p:extLst>
      <p:ext uri="{BB962C8B-B14F-4D97-AF65-F5344CB8AC3E}">
        <p14:creationId xmlns:p14="http://schemas.microsoft.com/office/powerpoint/2010/main" val="76369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it-IT"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it-IT" sz="1200"/>
            </a:lvl1pPr>
          </a:lstStyle>
          <a:p>
            <a:fld id="{B6DA592C-A796-4264-BD45-11AED491B3E4}" type="datetimeFigureOut">
              <a:rPr lang="it-IT"/>
              <a:pPr/>
              <a:t>01/08/2017</a:t>
            </a:fld>
            <a:endParaRPr lang="it-IT"/>
          </a:p>
        </p:txBody>
      </p:sp>
      <p:sp>
        <p:nvSpPr>
          <p:cNvPr id="4" name="Segnaposto immagine diapositiva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it-IT" sz="1200"/>
            </a:lvl1pPr>
          </a:lstStyle>
          <a:p>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it-IT" sz="1200"/>
            </a:lvl1pPr>
          </a:lstStyle>
          <a:p>
            <a:fld id="{6DA02A30-9192-49A2-98D9-8D2828AE31E2}" type="slidenum">
              <a:rPr/>
              <a:pPr/>
              <a:t>‹N›</a:t>
            </a:fld>
            <a:endParaRPr lang="it-IT"/>
          </a:p>
        </p:txBody>
      </p:sp>
    </p:spTree>
    <p:extLst>
      <p:ext uri="{BB962C8B-B14F-4D97-AF65-F5344CB8AC3E}">
        <p14:creationId xmlns:p14="http://schemas.microsoft.com/office/powerpoint/2010/main" val="3617972347"/>
      </p:ext>
    </p:extLst>
  </p:cSld>
  <p:clrMap bg1="lt1" tx1="dk1" bg2="lt2" tx2="dk2" accent1="accent1" accent2="accent2" accent3="accent3" accent4="accent4" accent5="accent5" accent6="accent6" hlink="hlink" folHlink="folHlink"/>
  <p:notesStyle>
    <a:lvl1pPr marL="0" algn="l" defTabSz="914400" rtl="0" eaLnBrk="1" latinLnBrk="0" hangingPunct="1">
      <a:defRPr lang="it-IT" sz="1200" kern="1200">
        <a:solidFill>
          <a:schemeClr val="tx1"/>
        </a:solidFill>
        <a:latin typeface="+mn-lt"/>
        <a:ea typeface="+mn-ea"/>
        <a:cs typeface="+mn-cs"/>
      </a:defRPr>
    </a:lvl1pPr>
    <a:lvl2pPr marL="457200" algn="l" defTabSz="914400" rtl="0" eaLnBrk="1" latinLnBrk="0" hangingPunct="1">
      <a:defRPr lang="it-IT" sz="1200" kern="1200">
        <a:solidFill>
          <a:schemeClr val="tx1"/>
        </a:solidFill>
        <a:latin typeface="+mn-lt"/>
        <a:ea typeface="+mn-ea"/>
        <a:cs typeface="+mn-cs"/>
      </a:defRPr>
    </a:lvl2pPr>
    <a:lvl3pPr marL="914400" algn="l" defTabSz="914400" rtl="0" eaLnBrk="1" latinLnBrk="0" hangingPunct="1">
      <a:defRPr lang="it-IT" sz="1200" kern="1200">
        <a:solidFill>
          <a:schemeClr val="tx1"/>
        </a:solidFill>
        <a:latin typeface="+mn-lt"/>
        <a:ea typeface="+mn-ea"/>
        <a:cs typeface="+mn-cs"/>
      </a:defRPr>
    </a:lvl3pPr>
    <a:lvl4pPr marL="1371600" algn="l" defTabSz="914400" rtl="0" eaLnBrk="1" latinLnBrk="0" hangingPunct="1">
      <a:defRPr lang="it-IT" sz="1200" kern="1200">
        <a:solidFill>
          <a:schemeClr val="tx1"/>
        </a:solidFill>
        <a:latin typeface="+mn-lt"/>
        <a:ea typeface="+mn-ea"/>
        <a:cs typeface="+mn-cs"/>
      </a:defRPr>
    </a:lvl4pPr>
    <a:lvl5pPr marL="1828800" algn="l" defTabSz="914400" rtl="0" eaLnBrk="1" latinLnBrk="0" hangingPunct="1">
      <a:defRPr lang="it-IT" sz="1200" kern="1200">
        <a:solidFill>
          <a:schemeClr val="tx1"/>
        </a:solidFill>
        <a:latin typeface="+mn-lt"/>
        <a:ea typeface="+mn-ea"/>
        <a:cs typeface="+mn-cs"/>
      </a:defRPr>
    </a:lvl5pPr>
    <a:lvl6pPr marL="2286000" algn="l" defTabSz="914400" rtl="0" eaLnBrk="1" latinLnBrk="0" hangingPunct="1">
      <a:defRPr lang="it-IT" sz="1200" kern="1200">
        <a:solidFill>
          <a:schemeClr val="tx1"/>
        </a:solidFill>
        <a:latin typeface="+mn-lt"/>
        <a:ea typeface="+mn-ea"/>
        <a:cs typeface="+mn-cs"/>
      </a:defRPr>
    </a:lvl6pPr>
    <a:lvl7pPr marL="2743200" algn="l" defTabSz="914400" rtl="0" eaLnBrk="1" latinLnBrk="0" hangingPunct="1">
      <a:defRPr lang="it-IT" sz="1200" kern="1200">
        <a:solidFill>
          <a:schemeClr val="tx1"/>
        </a:solidFill>
        <a:latin typeface="+mn-lt"/>
        <a:ea typeface="+mn-ea"/>
        <a:cs typeface="+mn-cs"/>
      </a:defRPr>
    </a:lvl7pPr>
    <a:lvl8pPr marL="3200400" algn="l" defTabSz="914400" rtl="0" eaLnBrk="1" latinLnBrk="0" hangingPunct="1">
      <a:defRPr lang="it-IT" sz="1200" kern="1200">
        <a:solidFill>
          <a:schemeClr val="tx1"/>
        </a:solidFill>
        <a:latin typeface="+mn-lt"/>
        <a:ea typeface="+mn-ea"/>
        <a:cs typeface="+mn-cs"/>
      </a:defRPr>
    </a:lvl8pPr>
    <a:lvl9pPr marL="3657600" algn="l" defTabSz="914400" rtl="0" eaLnBrk="1" latinLnBrk="0" hangingPunct="1">
      <a:defRPr lang="it-IT"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Per modificare questa brochure, sostituire il contenuto di esempio con il contenuto desiderato. Se si preferisce partire da zero, fare clic sul pulsante Nuova diapositiva della scheda Home per inserire una nuova pagina. Inserire quindi testo e immagini</a:t>
            </a:r>
            <a:r>
              <a:rPr lang="it-IT" baseline="0" dirty="0"/>
              <a:t> nei segnaposto vuoti. Se sono necessari altri segnaposto per i titoli, i sottotitoli o il corpo del testo, copiare uno dei segnaposto esistenti e quindi trascinare il nuovo segnaposto nella posizione desiderata.</a:t>
            </a:r>
            <a:endParaRPr lang="it-IT" dirty="0"/>
          </a:p>
          <a:p>
            <a:endParaRPr lang="it-IT" dirty="0"/>
          </a:p>
        </p:txBody>
      </p:sp>
      <p:sp>
        <p:nvSpPr>
          <p:cNvPr id="4" name="Segnaposto numero diapositiva 3"/>
          <p:cNvSpPr>
            <a:spLocks noGrp="1"/>
          </p:cNvSpPr>
          <p:nvPr>
            <p:ph type="sldNum" sz="quarter" idx="10"/>
          </p:nvPr>
        </p:nvSpPr>
        <p:spPr/>
        <p:txBody>
          <a:bodyPr/>
          <a:lstStyle/>
          <a:p>
            <a:fld id="{6DA02A30-9192-49A2-98D9-8D2828AE31E2}" type="slidenum">
              <a:rPr lang="it-IT" smtClean="0"/>
              <a:pPr/>
              <a:t>1</a:t>
            </a:fld>
            <a:endParaRPr lang="it-IT" dirty="0"/>
          </a:p>
        </p:txBody>
      </p:sp>
    </p:spTree>
    <p:extLst>
      <p:ext uri="{BB962C8B-B14F-4D97-AF65-F5344CB8AC3E}">
        <p14:creationId xmlns:p14="http://schemas.microsoft.com/office/powerpoint/2010/main" val="4232429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6DA02A30-9192-49A2-98D9-8D2828AE31E2}" type="slidenum">
              <a:rPr lang="it-IT" smtClean="0"/>
              <a:pPr/>
              <a:t>2</a:t>
            </a:fld>
            <a:endParaRPr lang="it-IT"/>
          </a:p>
        </p:txBody>
      </p:sp>
    </p:spTree>
    <p:extLst>
      <p:ext uri="{BB962C8B-B14F-4D97-AF65-F5344CB8AC3E}">
        <p14:creationId xmlns:p14="http://schemas.microsoft.com/office/powerpoint/2010/main" val="1849825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7" name="Rectangle 6"/>
          <p:cNvSpPr/>
          <p:nvPr/>
        </p:nvSpPr>
        <p:spPr>
          <a:xfrm>
            <a:off x="-5645" y="2333547"/>
            <a:ext cx="10061426" cy="20726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645" y="4406187"/>
            <a:ext cx="10061426" cy="6890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01751" y="2455214"/>
            <a:ext cx="9464041" cy="1971260"/>
          </a:xfrm>
        </p:spPr>
        <p:txBody>
          <a:bodyPr tIns="45720" bIns="45720" anchor="ctr">
            <a:normAutofit/>
          </a:bodyPr>
          <a:lstStyle>
            <a:lvl1pPr algn="ctr">
              <a:lnSpc>
                <a:spcPct val="80000"/>
              </a:lnSpc>
              <a:defRPr sz="6000" spc="0" baseline="0">
                <a:solidFill>
                  <a:schemeClr val="bg1"/>
                </a:solidFill>
              </a:defRPr>
            </a:lvl1pPr>
          </a:lstStyle>
          <a:p>
            <a:r>
              <a:rPr lang="it-IT" dirty="0"/>
              <a:t>Fare clic per modificare lo stile del titolo</a:t>
            </a:r>
            <a:endParaRPr lang="en-US" dirty="0"/>
          </a:p>
        </p:txBody>
      </p:sp>
      <p:sp>
        <p:nvSpPr>
          <p:cNvPr id="3" name="Subtitle 2"/>
          <p:cNvSpPr>
            <a:spLocks noGrp="1"/>
          </p:cNvSpPr>
          <p:nvPr>
            <p:ph type="subTitle" idx="1"/>
          </p:nvPr>
        </p:nvSpPr>
        <p:spPr>
          <a:xfrm>
            <a:off x="335280" y="4356838"/>
            <a:ext cx="9387840" cy="756514"/>
          </a:xfrm>
        </p:spPr>
        <p:txBody>
          <a:bodyPr anchor="ct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dirty="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F272CD0-8AE2-403D-BC5A-E9768D13DA7F}" type="datetimeFigureOut">
              <a:rPr lang="it-IT"/>
              <a:pPr/>
              <a:t>01/08/2017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2D45621-FB72-491B-A41E-B21F020BD976}" type="slidenum">
              <a:rPr lang="it-IT"/>
              <a:pPr/>
              <a:t>‹N›</a:t>
            </a:fld>
            <a:endParaRPr lang="it-IT"/>
          </a:p>
        </p:txBody>
      </p:sp>
    </p:spTree>
    <p:extLst>
      <p:ext uri="{BB962C8B-B14F-4D97-AF65-F5344CB8AC3E}">
        <p14:creationId xmlns:p14="http://schemas.microsoft.com/office/powerpoint/2010/main" val="368232383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10"/>
          </p:nvPr>
        </p:nvSpPr>
        <p:spPr/>
        <p:txBody>
          <a:bodyPr/>
          <a:lstStyle/>
          <a:p>
            <a:fld id="{5F272CD0-8AE2-403D-BC5A-E9768D13DA7F}" type="datetimeFigureOut">
              <a:rPr lang="it-IT"/>
              <a:pPr/>
              <a:t>01/08/2017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2D45621-FB72-491B-A41E-B21F020BD976}" type="slidenum">
              <a:rPr lang="it-IT"/>
              <a:pPr/>
              <a:t>‹N›</a:t>
            </a:fld>
            <a:endParaRPr lang="it-IT"/>
          </a:p>
        </p:txBody>
      </p:sp>
    </p:spTree>
    <p:extLst>
      <p:ext uri="{BB962C8B-B14F-4D97-AF65-F5344CB8AC3E}">
        <p14:creationId xmlns:p14="http://schemas.microsoft.com/office/powerpoint/2010/main" val="1641074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7440932" y="0"/>
            <a:ext cx="2263140" cy="7772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7557515" y="690880"/>
            <a:ext cx="1981964" cy="6390640"/>
          </a:xfrm>
        </p:spPr>
        <p:txBody>
          <a:bodyPr vert="eaVert"/>
          <a:lstStyle/>
          <a:p>
            <a:r>
              <a:rPr lang="it-IT" dirty="0"/>
              <a:t>Fare clic per modificare lo stile del titolo</a:t>
            </a:r>
            <a:endParaRPr lang="en-US" dirty="0"/>
          </a:p>
        </p:txBody>
      </p:sp>
      <p:sp>
        <p:nvSpPr>
          <p:cNvPr id="3" name="Vertical Text Placeholder 2"/>
          <p:cNvSpPr>
            <a:spLocks noGrp="1"/>
          </p:cNvSpPr>
          <p:nvPr>
            <p:ph type="body" orient="vert" idx="1"/>
          </p:nvPr>
        </p:nvSpPr>
        <p:spPr>
          <a:xfrm>
            <a:off x="691515" y="690880"/>
            <a:ext cx="6577965" cy="6390640"/>
          </a:xfrm>
        </p:spPr>
        <p:txBody>
          <a:bodyPr vert="eaVert"/>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10"/>
          </p:nvPr>
        </p:nvSpPr>
        <p:spPr>
          <a:xfrm>
            <a:off x="691515" y="7279236"/>
            <a:ext cx="2263137" cy="413808"/>
          </a:xfrm>
        </p:spPr>
        <p:txBody>
          <a:bodyPr/>
          <a:lstStyle/>
          <a:p>
            <a:fld id="{5F272CD0-8AE2-403D-BC5A-E9768D13DA7F}" type="datetimeFigureOut">
              <a:rPr lang="it-IT"/>
              <a:pPr/>
              <a:t>01/08/2017</a:t>
            </a:fld>
            <a:endParaRPr lang="it-IT"/>
          </a:p>
        </p:txBody>
      </p:sp>
      <p:sp>
        <p:nvSpPr>
          <p:cNvPr id="5" name="Footer Placeholder 4"/>
          <p:cNvSpPr>
            <a:spLocks noGrp="1"/>
          </p:cNvSpPr>
          <p:nvPr>
            <p:ph type="ftr" sz="quarter" idx="11"/>
          </p:nvPr>
        </p:nvSpPr>
        <p:spPr>
          <a:xfrm>
            <a:off x="3115312" y="7279236"/>
            <a:ext cx="3530727" cy="413808"/>
          </a:xfrm>
        </p:spPr>
        <p:txBody>
          <a:bodyPr/>
          <a:lstStyle/>
          <a:p>
            <a:endParaRPr lang="it-IT"/>
          </a:p>
        </p:txBody>
      </p:sp>
      <p:sp>
        <p:nvSpPr>
          <p:cNvPr id="6" name="Slide Number Placeholder 5"/>
          <p:cNvSpPr>
            <a:spLocks noGrp="1"/>
          </p:cNvSpPr>
          <p:nvPr>
            <p:ph type="sldNum" sz="quarter" idx="12"/>
          </p:nvPr>
        </p:nvSpPr>
        <p:spPr>
          <a:xfrm>
            <a:off x="6660266" y="7279236"/>
            <a:ext cx="725801" cy="413808"/>
          </a:xfrm>
        </p:spPr>
        <p:txBody>
          <a:bodyPr/>
          <a:lstStyle/>
          <a:p>
            <a:fld id="{A2D45621-FB72-491B-A41E-B21F020BD976}" type="slidenum">
              <a:rPr lang="it-IT"/>
              <a:pPr/>
              <a:t>‹N›</a:t>
            </a:fld>
            <a:endParaRPr lang="it-IT"/>
          </a:p>
        </p:txBody>
      </p:sp>
    </p:spTree>
    <p:extLst>
      <p:ext uri="{BB962C8B-B14F-4D97-AF65-F5344CB8AC3E}">
        <p14:creationId xmlns:p14="http://schemas.microsoft.com/office/powerpoint/2010/main" val="4104129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Esterno">
    <p:spTree>
      <p:nvGrpSpPr>
        <p:cNvPr id="1" name=""/>
        <p:cNvGrpSpPr/>
        <p:nvPr/>
      </p:nvGrpSpPr>
      <p:grpSpPr>
        <a:xfrm>
          <a:off x="0" y="0"/>
          <a:ext cx="0" cy="0"/>
          <a:chOff x="0" y="0"/>
          <a:chExt cx="0" cy="0"/>
        </a:xfrm>
      </p:grpSpPr>
      <p:sp>
        <p:nvSpPr>
          <p:cNvPr id="13" name="Segnaposto immagine 11"/>
          <p:cNvSpPr>
            <a:spLocks noGrp="1"/>
          </p:cNvSpPr>
          <p:nvPr>
            <p:ph type="pic" sz="quarter" idx="11"/>
          </p:nvPr>
        </p:nvSpPr>
        <p:spPr>
          <a:xfrm>
            <a:off x="457200" y="457200"/>
            <a:ext cx="2428875" cy="2286000"/>
          </a:xfrm>
          <a:solidFill>
            <a:schemeClr val="bg2"/>
          </a:solidFill>
        </p:spPr>
        <p:txBody>
          <a:bodyPr tIns="274320">
            <a:normAutofit/>
          </a:bodyPr>
          <a:lstStyle>
            <a:lvl1pPr marL="0" indent="0" algn="ctr" latinLnBrk="0">
              <a:buNone/>
              <a:defRPr lang="it-IT" sz="1400"/>
            </a:lvl1pPr>
          </a:lstStyle>
          <a:p>
            <a:endParaRPr lang="it-IT"/>
          </a:p>
        </p:txBody>
      </p:sp>
      <p:sp>
        <p:nvSpPr>
          <p:cNvPr id="28" name="Segnaposto testo 25"/>
          <p:cNvSpPr>
            <a:spLocks noGrp="1"/>
          </p:cNvSpPr>
          <p:nvPr>
            <p:ph type="body" sz="quarter" idx="15" hasCustomPrompt="1"/>
          </p:nvPr>
        </p:nvSpPr>
        <p:spPr>
          <a:xfrm>
            <a:off x="457200" y="2891409"/>
            <a:ext cx="2428875" cy="274320"/>
          </a:xfrm>
        </p:spPr>
        <p:txBody>
          <a:bodyPr>
            <a:noAutofit/>
          </a:bodyPr>
          <a:lstStyle>
            <a:lvl1pPr marL="0" indent="0" latinLnBrk="0">
              <a:lnSpc>
                <a:spcPct val="100000"/>
              </a:lnSpc>
              <a:spcBef>
                <a:spcPts val="0"/>
              </a:spcBef>
              <a:buNone/>
              <a:defRPr lang="it-IT" sz="900" b="0" i="1" baseline="0">
                <a:latin typeface="+mn-lt"/>
              </a:defRPr>
            </a:lvl1pPr>
            <a:lvl2pPr marL="0" indent="0" latinLnBrk="0">
              <a:lnSpc>
                <a:spcPct val="100000"/>
              </a:lnSpc>
              <a:spcBef>
                <a:spcPts val="1000"/>
              </a:spcBef>
              <a:buNone/>
              <a:defRPr lang="it-IT" sz="1000"/>
            </a:lvl2pPr>
            <a:lvl3pPr marL="0" indent="0" latinLnBrk="0">
              <a:lnSpc>
                <a:spcPct val="100000"/>
              </a:lnSpc>
              <a:spcBef>
                <a:spcPts val="1000"/>
              </a:spcBef>
              <a:buNone/>
              <a:defRPr lang="it-IT" sz="1000"/>
            </a:lvl3pPr>
            <a:lvl4pPr marL="0" indent="0" latinLnBrk="0">
              <a:lnSpc>
                <a:spcPct val="100000"/>
              </a:lnSpc>
              <a:spcBef>
                <a:spcPts val="1000"/>
              </a:spcBef>
              <a:buNone/>
              <a:defRPr lang="it-IT" sz="1000"/>
            </a:lvl4pPr>
            <a:lvl5pPr marL="0" indent="0" latinLnBrk="0">
              <a:lnSpc>
                <a:spcPct val="100000"/>
              </a:lnSpc>
              <a:spcBef>
                <a:spcPts val="1000"/>
              </a:spcBef>
              <a:buNone/>
              <a:defRPr lang="it-IT" sz="1000"/>
            </a:lvl5pPr>
          </a:lstStyle>
          <a:p>
            <a:pPr lvl="0"/>
            <a:r>
              <a:rPr lang="it-IT"/>
              <a:t>[Immettere una didascalia per la foto]</a:t>
            </a:r>
          </a:p>
        </p:txBody>
      </p:sp>
      <p:sp>
        <p:nvSpPr>
          <p:cNvPr id="27" name="Segnaposto testo 25"/>
          <p:cNvSpPr>
            <a:spLocks noGrp="1"/>
          </p:cNvSpPr>
          <p:nvPr>
            <p:ph type="body" sz="quarter" idx="14" hasCustomPrompt="1"/>
          </p:nvPr>
        </p:nvSpPr>
        <p:spPr>
          <a:xfrm>
            <a:off x="457200" y="3241167"/>
            <a:ext cx="2428875" cy="457200"/>
          </a:xfrm>
        </p:spPr>
        <p:txBody>
          <a:bodyPr>
            <a:noAutofit/>
          </a:bodyPr>
          <a:lstStyle>
            <a:lvl1pPr marL="0" indent="0" latinLnBrk="0">
              <a:lnSpc>
                <a:spcPct val="100000"/>
              </a:lnSpc>
              <a:spcBef>
                <a:spcPts val="0"/>
              </a:spcBef>
              <a:buNone/>
              <a:defRPr lang="it-IT" sz="1200" b="1" baseline="0">
                <a:latin typeface="+mj-lt"/>
              </a:defRPr>
            </a:lvl1pPr>
            <a:lvl2pPr marL="0" indent="0" latinLnBrk="0">
              <a:lnSpc>
                <a:spcPct val="100000"/>
              </a:lnSpc>
              <a:spcBef>
                <a:spcPts val="1000"/>
              </a:spcBef>
              <a:buNone/>
              <a:defRPr lang="it-IT" sz="1000"/>
            </a:lvl2pPr>
            <a:lvl3pPr marL="0" indent="0" latinLnBrk="0">
              <a:lnSpc>
                <a:spcPct val="100000"/>
              </a:lnSpc>
              <a:spcBef>
                <a:spcPts val="1000"/>
              </a:spcBef>
              <a:buNone/>
              <a:defRPr lang="it-IT" sz="1000"/>
            </a:lvl3pPr>
            <a:lvl4pPr marL="0" indent="0" latinLnBrk="0">
              <a:lnSpc>
                <a:spcPct val="100000"/>
              </a:lnSpc>
              <a:spcBef>
                <a:spcPts val="1000"/>
              </a:spcBef>
              <a:buNone/>
              <a:defRPr lang="it-IT" sz="1000"/>
            </a:lvl4pPr>
            <a:lvl5pPr marL="0" indent="0" latinLnBrk="0">
              <a:lnSpc>
                <a:spcPct val="100000"/>
              </a:lnSpc>
              <a:spcBef>
                <a:spcPts val="1000"/>
              </a:spcBef>
              <a:buNone/>
              <a:defRPr lang="it-IT" sz="1000"/>
            </a:lvl5pPr>
          </a:lstStyle>
          <a:p>
            <a:pPr lvl="0"/>
            <a:r>
              <a:rPr lang="it-IT"/>
              <a:t>Come usare il modello</a:t>
            </a:r>
          </a:p>
        </p:txBody>
      </p:sp>
      <p:sp>
        <p:nvSpPr>
          <p:cNvPr id="26" name="Segnaposto testo 25"/>
          <p:cNvSpPr>
            <a:spLocks noGrp="1"/>
          </p:cNvSpPr>
          <p:nvPr>
            <p:ph type="body" sz="quarter" idx="13" hasCustomPrompt="1"/>
          </p:nvPr>
        </p:nvSpPr>
        <p:spPr>
          <a:xfrm>
            <a:off x="457199" y="3677412"/>
            <a:ext cx="2428875" cy="589788"/>
          </a:xfrm>
        </p:spPr>
        <p:txBody>
          <a:bodyPr>
            <a:noAutofit/>
          </a:bodyPr>
          <a:lstStyle>
            <a:lvl1pPr marL="0" indent="0" latinLnBrk="0">
              <a:lnSpc>
                <a:spcPct val="120000"/>
              </a:lnSpc>
              <a:spcBef>
                <a:spcPts val="0"/>
              </a:spcBef>
              <a:buNone/>
              <a:defRPr lang="it-IT" sz="1000" baseline="0"/>
            </a:lvl1pPr>
            <a:lvl2pPr marL="0" indent="0" latinLnBrk="0">
              <a:lnSpc>
                <a:spcPct val="100000"/>
              </a:lnSpc>
              <a:spcBef>
                <a:spcPts val="1000"/>
              </a:spcBef>
              <a:buNone/>
              <a:defRPr lang="it-IT" sz="1000"/>
            </a:lvl2pPr>
            <a:lvl3pPr marL="0" indent="0" latinLnBrk="0">
              <a:lnSpc>
                <a:spcPct val="100000"/>
              </a:lnSpc>
              <a:spcBef>
                <a:spcPts val="1000"/>
              </a:spcBef>
              <a:buNone/>
              <a:defRPr lang="it-IT" sz="1000"/>
            </a:lvl3pPr>
            <a:lvl4pPr marL="0" indent="0" latinLnBrk="0">
              <a:lnSpc>
                <a:spcPct val="100000"/>
              </a:lnSpc>
              <a:spcBef>
                <a:spcPts val="1000"/>
              </a:spcBef>
              <a:buNone/>
              <a:defRPr lang="it-IT" sz="1000"/>
            </a:lvl4pPr>
            <a:lvl5pPr marL="0" indent="0" latinLnBrk="0">
              <a:lnSpc>
                <a:spcPct val="100000"/>
              </a:lnSpc>
              <a:spcBef>
                <a:spcPts val="1000"/>
              </a:spcBef>
              <a:buNone/>
              <a:defRPr lang="it-IT" sz="1000"/>
            </a:lvl5pPr>
          </a:lstStyle>
          <a:p>
            <a:pPr lvl="0"/>
            <a:r>
              <a:rPr lang="it-IT" dirty="0"/>
              <a:t>È possibile usare questa brochure vivace e professionale senza modificarla oppure personalizzarla facilmente.</a:t>
            </a:r>
          </a:p>
        </p:txBody>
      </p:sp>
      <p:sp>
        <p:nvSpPr>
          <p:cNvPr id="23" name="Segnaposto testo 22"/>
          <p:cNvSpPr>
            <a:spLocks noGrp="1"/>
          </p:cNvSpPr>
          <p:nvPr>
            <p:ph type="body" sz="quarter" idx="12" hasCustomPrompt="1"/>
          </p:nvPr>
        </p:nvSpPr>
        <p:spPr>
          <a:xfrm>
            <a:off x="457200" y="4267200"/>
            <a:ext cx="2428875" cy="3162299"/>
          </a:xfrm>
        </p:spPr>
        <p:txBody>
          <a:bodyPr>
            <a:noAutofit/>
          </a:bodyPr>
          <a:lstStyle>
            <a:lvl1pPr marL="182880" indent="-182880" latinLnBrk="0">
              <a:lnSpc>
                <a:spcPct val="120000"/>
              </a:lnSpc>
              <a:spcBef>
                <a:spcPts val="1000"/>
              </a:spcBef>
              <a:defRPr lang="it-IT" sz="800" baseline="0"/>
            </a:lvl1pPr>
            <a:lvl2pPr marL="228600" indent="-114300" latinLnBrk="0">
              <a:lnSpc>
                <a:spcPct val="100000"/>
              </a:lnSpc>
              <a:spcBef>
                <a:spcPts val="800"/>
              </a:spcBef>
              <a:defRPr lang="it-IT" sz="900"/>
            </a:lvl2pPr>
            <a:lvl3pPr marL="342900" indent="-114300" latinLnBrk="0">
              <a:lnSpc>
                <a:spcPct val="100000"/>
              </a:lnSpc>
              <a:spcBef>
                <a:spcPts val="600"/>
              </a:spcBef>
              <a:defRPr lang="it-IT" sz="800"/>
            </a:lvl3pPr>
            <a:lvl4pPr marL="457200" indent="-114300" latinLnBrk="0">
              <a:lnSpc>
                <a:spcPct val="100000"/>
              </a:lnSpc>
              <a:spcBef>
                <a:spcPts val="600"/>
              </a:spcBef>
              <a:defRPr lang="it-IT" sz="700"/>
            </a:lvl4pPr>
            <a:lvl5pPr marL="571500" indent="-114300" latinLnBrk="0">
              <a:lnSpc>
                <a:spcPct val="100000"/>
              </a:lnSpc>
              <a:spcBef>
                <a:spcPts val="600"/>
              </a:spcBef>
              <a:defRPr lang="it-IT" sz="700"/>
            </a:lvl5pPr>
          </a:lstStyle>
          <a:p>
            <a:pPr lvl="0"/>
            <a:r>
              <a:rPr lang="it-IT" dirty="0"/>
              <a:t>All'interno del modello sono disponibili alcuni suggerimenti utili per iniziare.</a:t>
            </a:r>
            <a:r>
              <a:rPr dirty="0"/>
              <a:t/>
            </a:r>
            <a:br>
              <a:rPr dirty="0"/>
            </a:br>
            <a:r>
              <a:rPr lang="it-IT" dirty="0"/>
              <a:t>Per sostituire il testo di un suggerimento come questo, è sufficiente selezionarlo e immettere il testo desiderato.</a:t>
            </a:r>
            <a:r>
              <a:rPr dirty="0"/>
              <a:t/>
            </a:r>
            <a:br>
              <a:rPr dirty="0"/>
            </a:br>
            <a:r>
              <a:rPr lang="it-IT" dirty="0"/>
              <a:t>Per sostituire le foto nella brochure, selezionare un'immagine ed eliminarla, quindi usare l'icona Inserisci immagine nel segnaposto per inserire l'immagine desiderata.</a:t>
            </a:r>
            <a:r>
              <a:rPr dirty="0"/>
              <a:t/>
            </a:r>
            <a:br>
              <a:rPr dirty="0"/>
            </a:br>
            <a:r>
              <a:rPr lang="it-IT" dirty="0"/>
              <a:t>Per modificare il logo e inserire il proprio, selezionare l'immagine "sostituire con LOGO" e scegliere Cambia immagine nella scheda Formato di Strumenti immagine.</a:t>
            </a:r>
          </a:p>
        </p:txBody>
      </p:sp>
      <p:sp>
        <p:nvSpPr>
          <p:cNvPr id="29" name="Segnaposto testo 25"/>
          <p:cNvSpPr>
            <a:spLocks noGrp="1"/>
          </p:cNvSpPr>
          <p:nvPr>
            <p:ph type="body" sz="quarter" idx="16" hasCustomPrompt="1"/>
          </p:nvPr>
        </p:nvSpPr>
        <p:spPr>
          <a:xfrm>
            <a:off x="3813820" y="609600"/>
            <a:ext cx="2428875" cy="457200"/>
          </a:xfrm>
        </p:spPr>
        <p:txBody>
          <a:bodyPr>
            <a:noAutofit/>
          </a:bodyPr>
          <a:lstStyle>
            <a:lvl1pPr marL="0" indent="0" latinLnBrk="0">
              <a:lnSpc>
                <a:spcPct val="90000"/>
              </a:lnSpc>
              <a:spcBef>
                <a:spcPts val="0"/>
              </a:spcBef>
              <a:buNone/>
              <a:defRPr lang="it-IT" sz="2000" b="1" baseline="0">
                <a:solidFill>
                  <a:schemeClr val="accent2">
                    <a:lumMod val="75000"/>
                  </a:schemeClr>
                </a:solidFill>
                <a:latin typeface="+mj-lt"/>
              </a:defRPr>
            </a:lvl1pPr>
            <a:lvl2pPr marL="0" indent="0" latinLnBrk="0">
              <a:lnSpc>
                <a:spcPct val="100000"/>
              </a:lnSpc>
              <a:spcBef>
                <a:spcPts val="1000"/>
              </a:spcBef>
              <a:buNone/>
              <a:defRPr lang="it-IT" sz="1000"/>
            </a:lvl2pPr>
            <a:lvl3pPr marL="0" indent="0" latinLnBrk="0">
              <a:lnSpc>
                <a:spcPct val="100000"/>
              </a:lnSpc>
              <a:spcBef>
                <a:spcPts val="1000"/>
              </a:spcBef>
              <a:buNone/>
              <a:defRPr lang="it-IT" sz="1000"/>
            </a:lvl3pPr>
            <a:lvl4pPr marL="0" indent="0" latinLnBrk="0">
              <a:lnSpc>
                <a:spcPct val="100000"/>
              </a:lnSpc>
              <a:spcBef>
                <a:spcPts val="1000"/>
              </a:spcBef>
              <a:buNone/>
              <a:defRPr lang="it-IT" sz="1000"/>
            </a:lvl4pPr>
            <a:lvl5pPr marL="0" indent="0" latinLnBrk="0">
              <a:lnSpc>
                <a:spcPct val="100000"/>
              </a:lnSpc>
              <a:spcBef>
                <a:spcPts val="1000"/>
              </a:spcBef>
              <a:buNone/>
              <a:defRPr lang="it-IT" sz="1000"/>
            </a:lvl5pPr>
          </a:lstStyle>
          <a:p>
            <a:pPr lvl="0"/>
            <a:r>
              <a:rPr lang="it-IT"/>
              <a:t>Presentazione</a:t>
            </a:r>
          </a:p>
        </p:txBody>
      </p:sp>
      <p:sp>
        <p:nvSpPr>
          <p:cNvPr id="30" name="Segnaposto testo 25"/>
          <p:cNvSpPr>
            <a:spLocks noGrp="1"/>
          </p:cNvSpPr>
          <p:nvPr>
            <p:ph type="body" sz="quarter" idx="17" hasCustomPrompt="1"/>
          </p:nvPr>
        </p:nvSpPr>
        <p:spPr>
          <a:xfrm>
            <a:off x="3813820" y="1082040"/>
            <a:ext cx="2428875" cy="228600"/>
          </a:xfrm>
        </p:spPr>
        <p:txBody>
          <a:bodyPr>
            <a:noAutofit/>
          </a:bodyPr>
          <a:lstStyle>
            <a:lvl1pPr marL="0" indent="0" latinLnBrk="0">
              <a:lnSpc>
                <a:spcPct val="100000"/>
              </a:lnSpc>
              <a:spcBef>
                <a:spcPts val="0"/>
              </a:spcBef>
              <a:buNone/>
              <a:defRPr lang="it-IT" sz="1200" b="1" baseline="0">
                <a:latin typeface="+mj-lt"/>
              </a:defRPr>
            </a:lvl1pPr>
            <a:lvl2pPr marL="0" indent="0" latinLnBrk="0">
              <a:lnSpc>
                <a:spcPct val="100000"/>
              </a:lnSpc>
              <a:spcBef>
                <a:spcPts val="1000"/>
              </a:spcBef>
              <a:buNone/>
              <a:defRPr lang="it-IT" sz="1000"/>
            </a:lvl2pPr>
            <a:lvl3pPr marL="0" indent="0" latinLnBrk="0">
              <a:lnSpc>
                <a:spcPct val="100000"/>
              </a:lnSpc>
              <a:spcBef>
                <a:spcPts val="1000"/>
              </a:spcBef>
              <a:buNone/>
              <a:defRPr lang="it-IT" sz="1000"/>
            </a:lvl3pPr>
            <a:lvl4pPr marL="0" indent="0" latinLnBrk="0">
              <a:lnSpc>
                <a:spcPct val="100000"/>
              </a:lnSpc>
              <a:spcBef>
                <a:spcPts val="1000"/>
              </a:spcBef>
              <a:buNone/>
              <a:defRPr lang="it-IT" sz="1000"/>
            </a:lvl4pPr>
            <a:lvl5pPr marL="0" indent="0" latinLnBrk="0">
              <a:lnSpc>
                <a:spcPct val="100000"/>
              </a:lnSpc>
              <a:spcBef>
                <a:spcPts val="1000"/>
              </a:spcBef>
              <a:buNone/>
              <a:defRPr lang="it-IT" sz="1000"/>
            </a:lvl5pPr>
          </a:lstStyle>
          <a:p>
            <a:pPr lvl="0"/>
            <a:r>
              <a:rPr lang="it-IT"/>
              <a:t>Informazioni sull'azienda</a:t>
            </a:r>
          </a:p>
        </p:txBody>
      </p:sp>
      <p:sp>
        <p:nvSpPr>
          <p:cNvPr id="45" name="Segnaposto testo 25"/>
          <p:cNvSpPr>
            <a:spLocks noGrp="1"/>
          </p:cNvSpPr>
          <p:nvPr>
            <p:ph type="body" sz="quarter" idx="24" hasCustomPrompt="1"/>
          </p:nvPr>
        </p:nvSpPr>
        <p:spPr>
          <a:xfrm>
            <a:off x="3813820" y="1342644"/>
            <a:ext cx="2428875" cy="880809"/>
          </a:xfrm>
        </p:spPr>
        <p:txBody>
          <a:bodyPr>
            <a:noAutofit/>
          </a:bodyPr>
          <a:lstStyle>
            <a:lvl1pPr marL="0" indent="0" latinLnBrk="0">
              <a:lnSpc>
                <a:spcPct val="120000"/>
              </a:lnSpc>
              <a:spcBef>
                <a:spcPts val="0"/>
              </a:spcBef>
              <a:buNone/>
              <a:defRPr lang="it-IT" sz="1000" baseline="0"/>
            </a:lvl1pPr>
            <a:lvl2pPr marL="0" indent="0" latinLnBrk="0">
              <a:lnSpc>
                <a:spcPct val="100000"/>
              </a:lnSpc>
              <a:spcBef>
                <a:spcPts val="1000"/>
              </a:spcBef>
              <a:buNone/>
              <a:defRPr lang="it-IT" sz="1000"/>
            </a:lvl2pPr>
            <a:lvl3pPr marL="0" indent="0" latinLnBrk="0">
              <a:lnSpc>
                <a:spcPct val="100000"/>
              </a:lnSpc>
              <a:spcBef>
                <a:spcPts val="1000"/>
              </a:spcBef>
              <a:buNone/>
              <a:defRPr lang="it-IT" sz="1000"/>
            </a:lvl3pPr>
            <a:lvl4pPr marL="0" indent="0" latinLnBrk="0">
              <a:lnSpc>
                <a:spcPct val="100000"/>
              </a:lnSpc>
              <a:spcBef>
                <a:spcPts val="1000"/>
              </a:spcBef>
              <a:buNone/>
              <a:defRPr lang="it-IT" sz="1000"/>
            </a:lvl4pPr>
            <a:lvl5pPr marL="0" indent="0" latinLnBrk="0">
              <a:lnSpc>
                <a:spcPct val="100000"/>
              </a:lnSpc>
              <a:spcBef>
                <a:spcPts val="1000"/>
              </a:spcBef>
              <a:buNone/>
              <a:defRPr lang="it-IT" sz="1000"/>
            </a:lvl5pPr>
          </a:lstStyle>
          <a:p>
            <a:pPr>
              <a:lnSpc>
                <a:spcPct val="120000"/>
              </a:lnSpc>
            </a:pPr>
            <a:r>
              <a:rPr lang="it-IT" sz="1000" b="0" cap="none" baseline="0">
                <a:solidFill>
                  <a:schemeClr val="tx1"/>
                </a:solidFill>
                <a:latin typeface="+mn-lt"/>
              </a:rPr>
              <a:t>Inserire qui una descrizione dei prodotti e dei servizi offerti, che risulti accattivante per chi la legge.</a:t>
            </a:r>
          </a:p>
        </p:txBody>
      </p:sp>
      <p:sp>
        <p:nvSpPr>
          <p:cNvPr id="32" name="Segnaposto testo 25"/>
          <p:cNvSpPr>
            <a:spLocks noGrp="1"/>
          </p:cNvSpPr>
          <p:nvPr>
            <p:ph type="body" sz="quarter" idx="19" hasCustomPrompt="1"/>
          </p:nvPr>
        </p:nvSpPr>
        <p:spPr>
          <a:xfrm>
            <a:off x="3813820" y="2287906"/>
            <a:ext cx="2428875" cy="228600"/>
          </a:xfrm>
        </p:spPr>
        <p:txBody>
          <a:bodyPr>
            <a:noAutofit/>
          </a:bodyPr>
          <a:lstStyle>
            <a:lvl1pPr marL="0" indent="0" latinLnBrk="0">
              <a:lnSpc>
                <a:spcPct val="100000"/>
              </a:lnSpc>
              <a:spcBef>
                <a:spcPts val="0"/>
              </a:spcBef>
              <a:buNone/>
              <a:defRPr lang="it-IT" sz="1200" b="1" baseline="0">
                <a:latin typeface="+mj-lt"/>
              </a:defRPr>
            </a:lvl1pPr>
            <a:lvl2pPr marL="0" indent="0" latinLnBrk="0">
              <a:lnSpc>
                <a:spcPct val="100000"/>
              </a:lnSpc>
              <a:spcBef>
                <a:spcPts val="1000"/>
              </a:spcBef>
              <a:buNone/>
              <a:defRPr lang="it-IT" sz="1000"/>
            </a:lvl2pPr>
            <a:lvl3pPr marL="0" indent="0" latinLnBrk="0">
              <a:lnSpc>
                <a:spcPct val="100000"/>
              </a:lnSpc>
              <a:spcBef>
                <a:spcPts val="1000"/>
              </a:spcBef>
              <a:buNone/>
              <a:defRPr lang="it-IT" sz="1000"/>
            </a:lvl3pPr>
            <a:lvl4pPr marL="0" indent="0" latinLnBrk="0">
              <a:lnSpc>
                <a:spcPct val="100000"/>
              </a:lnSpc>
              <a:spcBef>
                <a:spcPts val="1000"/>
              </a:spcBef>
              <a:buNone/>
              <a:defRPr lang="it-IT" sz="1000"/>
            </a:lvl4pPr>
            <a:lvl5pPr marL="0" indent="0" latinLnBrk="0">
              <a:lnSpc>
                <a:spcPct val="100000"/>
              </a:lnSpc>
              <a:spcBef>
                <a:spcPts val="1000"/>
              </a:spcBef>
              <a:buNone/>
              <a:defRPr lang="it-IT" sz="1000"/>
            </a:lvl5pPr>
          </a:lstStyle>
          <a:p>
            <a:pPr lvl="0"/>
            <a:r>
              <a:rPr lang="it-IT"/>
              <a:t>Informazioni di contatto</a:t>
            </a:r>
          </a:p>
        </p:txBody>
      </p:sp>
      <p:sp>
        <p:nvSpPr>
          <p:cNvPr id="33" name="Segnaposto testo 25"/>
          <p:cNvSpPr>
            <a:spLocks noGrp="1"/>
          </p:cNvSpPr>
          <p:nvPr>
            <p:ph type="body" sz="quarter" idx="20" hasCustomPrompt="1"/>
          </p:nvPr>
        </p:nvSpPr>
        <p:spPr>
          <a:xfrm>
            <a:off x="3813820" y="2538985"/>
            <a:ext cx="2428875" cy="670940"/>
          </a:xfrm>
        </p:spPr>
        <p:txBody>
          <a:bodyPr>
            <a:noAutofit/>
          </a:bodyPr>
          <a:lstStyle>
            <a:lvl1pPr marL="0" indent="0" latinLnBrk="0">
              <a:lnSpc>
                <a:spcPct val="100000"/>
              </a:lnSpc>
              <a:spcBef>
                <a:spcPts val="0"/>
              </a:spcBef>
              <a:buNone/>
              <a:defRPr lang="it-IT" sz="1000" baseline="0"/>
            </a:lvl1pPr>
            <a:lvl2pPr marL="0" indent="0" latinLnBrk="0">
              <a:lnSpc>
                <a:spcPct val="100000"/>
              </a:lnSpc>
              <a:spcBef>
                <a:spcPts val="1000"/>
              </a:spcBef>
              <a:buNone/>
              <a:defRPr lang="it-IT" sz="1000"/>
            </a:lvl2pPr>
            <a:lvl3pPr marL="0" indent="0" latinLnBrk="0">
              <a:lnSpc>
                <a:spcPct val="100000"/>
              </a:lnSpc>
              <a:spcBef>
                <a:spcPts val="1000"/>
              </a:spcBef>
              <a:buNone/>
              <a:defRPr lang="it-IT" sz="1000"/>
            </a:lvl3pPr>
            <a:lvl4pPr marL="0" indent="0" latinLnBrk="0">
              <a:lnSpc>
                <a:spcPct val="100000"/>
              </a:lnSpc>
              <a:spcBef>
                <a:spcPts val="1000"/>
              </a:spcBef>
              <a:buNone/>
              <a:defRPr lang="it-IT" sz="1000"/>
            </a:lvl4pPr>
            <a:lvl5pPr marL="0" indent="0" latinLnBrk="0">
              <a:lnSpc>
                <a:spcPct val="100000"/>
              </a:lnSpc>
              <a:spcBef>
                <a:spcPts val="1000"/>
              </a:spcBef>
              <a:buNone/>
              <a:defRPr lang="it-IT" sz="1000"/>
            </a:lvl5pPr>
          </a:lstStyle>
          <a:p>
            <a:pPr>
              <a:lnSpc>
                <a:spcPct val="120000"/>
              </a:lnSpc>
            </a:pPr>
            <a:r>
              <a:rPr lang="it-IT" sz="1000" b="0" cap="none" baseline="0" dirty="0">
                <a:solidFill>
                  <a:schemeClr val="tx1"/>
                </a:solidFill>
                <a:latin typeface="+mn-lt"/>
              </a:rPr>
              <a:t>Telefono: [Telefono]</a:t>
            </a:r>
            <a:br>
              <a:rPr lang="it-IT" sz="1000" b="0" cap="none" baseline="0" dirty="0">
                <a:solidFill>
                  <a:schemeClr val="tx1"/>
                </a:solidFill>
                <a:latin typeface="+mn-lt"/>
              </a:rPr>
            </a:br>
            <a:r>
              <a:rPr lang="it-IT" sz="1000" b="0" cap="none" baseline="0" dirty="0">
                <a:solidFill>
                  <a:schemeClr val="tx1"/>
                </a:solidFill>
                <a:latin typeface="+mn-lt"/>
              </a:rPr>
              <a:t>Posta elettronica: [Indirizzo di posta elettronica]</a:t>
            </a:r>
            <a:br>
              <a:rPr lang="it-IT" sz="1000" b="0" cap="none" baseline="0" dirty="0">
                <a:solidFill>
                  <a:schemeClr val="tx1"/>
                </a:solidFill>
                <a:latin typeface="+mn-lt"/>
              </a:rPr>
            </a:br>
            <a:r>
              <a:rPr lang="it-IT" sz="1000" b="0" cap="none" baseline="0" dirty="0">
                <a:solidFill>
                  <a:schemeClr val="tx1"/>
                </a:solidFill>
                <a:latin typeface="+mn-lt"/>
              </a:rPr>
              <a:t>Web: [Indirizzo Web]</a:t>
            </a:r>
          </a:p>
        </p:txBody>
      </p:sp>
      <p:sp>
        <p:nvSpPr>
          <p:cNvPr id="34" name="Segnaposto testo 25"/>
          <p:cNvSpPr>
            <a:spLocks noGrp="1"/>
          </p:cNvSpPr>
          <p:nvPr>
            <p:ph type="body" sz="quarter" idx="21" hasCustomPrompt="1"/>
          </p:nvPr>
        </p:nvSpPr>
        <p:spPr>
          <a:xfrm>
            <a:off x="4746624" y="6711251"/>
            <a:ext cx="1508125" cy="292418"/>
          </a:xfrm>
        </p:spPr>
        <p:txBody>
          <a:bodyPr anchor="b">
            <a:noAutofit/>
          </a:bodyPr>
          <a:lstStyle>
            <a:lvl1pPr marL="0" indent="0" latinLnBrk="0">
              <a:lnSpc>
                <a:spcPct val="90000"/>
              </a:lnSpc>
              <a:spcBef>
                <a:spcPts val="0"/>
              </a:spcBef>
              <a:buNone/>
              <a:defRPr lang="it-IT" sz="1000" b="1" cap="all" baseline="0">
                <a:solidFill>
                  <a:schemeClr val="accent2">
                    <a:lumMod val="75000"/>
                  </a:schemeClr>
                </a:solidFill>
                <a:latin typeface="+mj-lt"/>
              </a:defRPr>
            </a:lvl1pPr>
            <a:lvl2pPr marL="0" indent="0" latinLnBrk="0">
              <a:lnSpc>
                <a:spcPct val="100000"/>
              </a:lnSpc>
              <a:spcBef>
                <a:spcPts val="1000"/>
              </a:spcBef>
              <a:buNone/>
              <a:defRPr lang="it-IT" sz="1000"/>
            </a:lvl2pPr>
            <a:lvl3pPr marL="0" indent="0" latinLnBrk="0">
              <a:lnSpc>
                <a:spcPct val="100000"/>
              </a:lnSpc>
              <a:spcBef>
                <a:spcPts val="1000"/>
              </a:spcBef>
              <a:buNone/>
              <a:defRPr lang="it-IT" sz="1000"/>
            </a:lvl3pPr>
            <a:lvl4pPr marL="0" indent="0" latinLnBrk="0">
              <a:lnSpc>
                <a:spcPct val="100000"/>
              </a:lnSpc>
              <a:spcBef>
                <a:spcPts val="1000"/>
              </a:spcBef>
              <a:buNone/>
              <a:defRPr lang="it-IT" sz="1000"/>
            </a:lvl4pPr>
            <a:lvl5pPr marL="0" indent="0" latinLnBrk="0">
              <a:lnSpc>
                <a:spcPct val="100000"/>
              </a:lnSpc>
              <a:spcBef>
                <a:spcPts val="1000"/>
              </a:spcBef>
              <a:buNone/>
              <a:defRPr lang="it-IT" sz="1000"/>
            </a:lvl5pPr>
          </a:lstStyle>
          <a:p>
            <a:pPr lvl="0"/>
            <a:r>
              <a:rPr lang="it-IT"/>
              <a:t>[nome società]</a:t>
            </a:r>
          </a:p>
        </p:txBody>
      </p:sp>
      <p:sp>
        <p:nvSpPr>
          <p:cNvPr id="37" name="Segnaposto testo 36"/>
          <p:cNvSpPr>
            <a:spLocks noGrp="1"/>
          </p:cNvSpPr>
          <p:nvPr>
            <p:ph type="body" sz="quarter" idx="22" hasCustomPrompt="1"/>
          </p:nvPr>
        </p:nvSpPr>
        <p:spPr>
          <a:xfrm>
            <a:off x="4746624" y="7004304"/>
            <a:ext cx="1508125" cy="310896"/>
          </a:xfrm>
        </p:spPr>
        <p:txBody>
          <a:bodyPr>
            <a:noAutofit/>
          </a:bodyPr>
          <a:lstStyle>
            <a:lvl1pPr marL="0" indent="0" latinLnBrk="0">
              <a:lnSpc>
                <a:spcPct val="120000"/>
              </a:lnSpc>
              <a:spcBef>
                <a:spcPts val="0"/>
              </a:spcBef>
              <a:buNone/>
              <a:defRPr lang="it-IT" sz="800" baseline="0"/>
            </a:lvl1pPr>
            <a:lvl2pPr marL="0" indent="0" latinLnBrk="0">
              <a:defRPr lang="it-IT" sz="800"/>
            </a:lvl2pPr>
            <a:lvl3pPr marL="0" indent="0" latinLnBrk="0">
              <a:defRPr lang="it-IT" sz="800"/>
            </a:lvl3pPr>
            <a:lvl4pPr marL="0" indent="0" latinLnBrk="0">
              <a:defRPr lang="it-IT" sz="800"/>
            </a:lvl4pPr>
            <a:lvl5pPr marL="0" indent="0" latinLnBrk="0">
              <a:defRPr lang="it-IT" sz="800"/>
            </a:lvl5pPr>
          </a:lstStyle>
          <a:p>
            <a:pPr lvl="0"/>
            <a:r>
              <a:rPr lang="it-IT" dirty="0"/>
              <a:t>[Via e numero civico]</a:t>
            </a:r>
            <a:r>
              <a:rPr dirty="0"/>
              <a:t/>
            </a:r>
            <a:br>
              <a:rPr dirty="0"/>
            </a:br>
            <a:r>
              <a:rPr lang="it-IT" dirty="0"/>
              <a:t>[CAP, Città]</a:t>
            </a:r>
          </a:p>
        </p:txBody>
      </p:sp>
      <p:sp>
        <p:nvSpPr>
          <p:cNvPr id="12" name="Segnaposto immagine 11"/>
          <p:cNvSpPr>
            <a:spLocks noGrp="1"/>
          </p:cNvSpPr>
          <p:nvPr>
            <p:ph type="pic" sz="quarter" idx="10"/>
          </p:nvPr>
        </p:nvSpPr>
        <p:spPr>
          <a:xfrm>
            <a:off x="7165975" y="457200"/>
            <a:ext cx="2428875" cy="3657600"/>
          </a:xfrm>
          <a:solidFill>
            <a:schemeClr val="bg2"/>
          </a:solidFill>
        </p:spPr>
        <p:txBody>
          <a:bodyPr tIns="274320">
            <a:normAutofit/>
          </a:bodyPr>
          <a:lstStyle>
            <a:lvl1pPr marL="0" indent="0" algn="ctr" latinLnBrk="0">
              <a:buNone/>
              <a:defRPr lang="it-IT" sz="1400"/>
            </a:lvl1pPr>
          </a:lstStyle>
          <a:p>
            <a:endParaRPr lang="it-IT"/>
          </a:p>
        </p:txBody>
      </p:sp>
      <p:sp>
        <p:nvSpPr>
          <p:cNvPr id="10" name="Titolo 9"/>
          <p:cNvSpPr>
            <a:spLocks noGrp="1"/>
          </p:cNvSpPr>
          <p:nvPr>
            <p:ph type="title" hasCustomPrompt="1"/>
          </p:nvPr>
        </p:nvSpPr>
        <p:spPr>
          <a:xfrm>
            <a:off x="7322344" y="4498848"/>
            <a:ext cx="2088832" cy="822960"/>
          </a:xfrm>
        </p:spPr>
        <p:txBody>
          <a:bodyPr>
            <a:normAutofit/>
          </a:bodyPr>
          <a:lstStyle>
            <a:lvl1pPr latinLnBrk="0">
              <a:lnSpc>
                <a:spcPct val="85000"/>
              </a:lnSpc>
              <a:defRPr lang="it-IT" sz="2800" b="1" cap="all" baseline="0">
                <a:solidFill>
                  <a:schemeClr val="bg1"/>
                </a:solidFill>
              </a:defRPr>
            </a:lvl1pPr>
          </a:lstStyle>
          <a:p>
            <a:r>
              <a:rPr lang="it-IT"/>
              <a:t>Nome società</a:t>
            </a:r>
          </a:p>
        </p:txBody>
      </p:sp>
      <p:sp>
        <p:nvSpPr>
          <p:cNvPr id="40" name="Segnaposto testo 25"/>
          <p:cNvSpPr>
            <a:spLocks noGrp="1"/>
          </p:cNvSpPr>
          <p:nvPr>
            <p:ph type="body" sz="quarter" idx="23" hasCustomPrompt="1"/>
          </p:nvPr>
        </p:nvSpPr>
        <p:spPr>
          <a:xfrm>
            <a:off x="7322344" y="6624978"/>
            <a:ext cx="2088833" cy="439651"/>
          </a:xfrm>
        </p:spPr>
        <p:txBody>
          <a:bodyPr>
            <a:noAutofit/>
          </a:bodyPr>
          <a:lstStyle>
            <a:lvl1pPr marL="0" indent="0" latinLnBrk="0">
              <a:lnSpc>
                <a:spcPct val="100000"/>
              </a:lnSpc>
              <a:spcBef>
                <a:spcPts val="0"/>
              </a:spcBef>
              <a:buNone/>
              <a:defRPr lang="it-IT" sz="1300" b="0" i="1" baseline="0">
                <a:solidFill>
                  <a:schemeClr val="bg1"/>
                </a:solidFill>
                <a:latin typeface="+mn-lt"/>
              </a:defRPr>
            </a:lvl1pPr>
            <a:lvl2pPr marL="0" indent="0" latinLnBrk="0">
              <a:lnSpc>
                <a:spcPct val="100000"/>
              </a:lnSpc>
              <a:spcBef>
                <a:spcPts val="1000"/>
              </a:spcBef>
              <a:buNone/>
              <a:defRPr lang="it-IT" sz="1000"/>
            </a:lvl2pPr>
            <a:lvl3pPr marL="0" indent="0" latinLnBrk="0">
              <a:lnSpc>
                <a:spcPct val="100000"/>
              </a:lnSpc>
              <a:spcBef>
                <a:spcPts val="1000"/>
              </a:spcBef>
              <a:buNone/>
              <a:defRPr lang="it-IT" sz="1000"/>
            </a:lvl3pPr>
            <a:lvl4pPr marL="0" indent="0" latinLnBrk="0">
              <a:lnSpc>
                <a:spcPct val="100000"/>
              </a:lnSpc>
              <a:spcBef>
                <a:spcPts val="1000"/>
              </a:spcBef>
              <a:buNone/>
              <a:defRPr lang="it-IT" sz="1000"/>
            </a:lvl4pPr>
            <a:lvl5pPr marL="0" indent="0" latinLnBrk="0">
              <a:lnSpc>
                <a:spcPct val="100000"/>
              </a:lnSpc>
              <a:spcBef>
                <a:spcPts val="1000"/>
              </a:spcBef>
              <a:buNone/>
              <a:defRPr lang="it-IT" sz="1000"/>
            </a:lvl5pPr>
          </a:lstStyle>
          <a:p>
            <a:pPr lvl="0"/>
            <a:r>
              <a:rPr lang="it-IT"/>
              <a:t>[Sottotitolo brochure o slogan aziendale.]</a:t>
            </a:r>
          </a:p>
        </p:txBody>
      </p:sp>
    </p:spTree>
    <p:extLst>
      <p:ext uri="{BB962C8B-B14F-4D97-AF65-F5344CB8AC3E}">
        <p14:creationId xmlns:p14="http://schemas.microsoft.com/office/powerpoint/2010/main" val="1866608475"/>
      </p:ext>
    </p:extLst>
  </p:cSld>
  <p:clrMapOvr>
    <a:masterClrMapping/>
  </p:clrMapOvr>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Interno">
    <p:spTree>
      <p:nvGrpSpPr>
        <p:cNvPr id="1" name=""/>
        <p:cNvGrpSpPr/>
        <p:nvPr/>
      </p:nvGrpSpPr>
      <p:grpSpPr>
        <a:xfrm>
          <a:off x="0" y="0"/>
          <a:ext cx="0" cy="0"/>
          <a:chOff x="0" y="0"/>
          <a:chExt cx="0" cy="0"/>
        </a:xfrm>
      </p:grpSpPr>
      <p:sp>
        <p:nvSpPr>
          <p:cNvPr id="27" name="Segnaposto testo 25"/>
          <p:cNvSpPr>
            <a:spLocks noGrp="1"/>
          </p:cNvSpPr>
          <p:nvPr>
            <p:ph type="body" sz="quarter" idx="14" hasCustomPrompt="1"/>
          </p:nvPr>
        </p:nvSpPr>
        <p:spPr>
          <a:xfrm>
            <a:off x="457200" y="5113295"/>
            <a:ext cx="2428875" cy="248151"/>
          </a:xfrm>
        </p:spPr>
        <p:txBody>
          <a:bodyPr anchor="b">
            <a:noAutofit/>
          </a:bodyPr>
          <a:lstStyle>
            <a:lvl1pPr marL="0" indent="0" latinLnBrk="0">
              <a:lnSpc>
                <a:spcPct val="100000"/>
              </a:lnSpc>
              <a:spcBef>
                <a:spcPts val="0"/>
              </a:spcBef>
              <a:buNone/>
              <a:defRPr lang="it-IT" sz="1200" b="1" baseline="0">
                <a:latin typeface="+mj-lt"/>
              </a:defRPr>
            </a:lvl1pPr>
            <a:lvl2pPr marL="0" indent="0" latinLnBrk="0">
              <a:lnSpc>
                <a:spcPct val="100000"/>
              </a:lnSpc>
              <a:spcBef>
                <a:spcPts val="1000"/>
              </a:spcBef>
              <a:buNone/>
              <a:defRPr lang="it-IT" sz="1000"/>
            </a:lvl2pPr>
            <a:lvl3pPr marL="0" indent="0" latinLnBrk="0">
              <a:lnSpc>
                <a:spcPct val="100000"/>
              </a:lnSpc>
              <a:spcBef>
                <a:spcPts val="1000"/>
              </a:spcBef>
              <a:buNone/>
              <a:defRPr lang="it-IT" sz="1000"/>
            </a:lvl3pPr>
            <a:lvl4pPr marL="0" indent="0" latinLnBrk="0">
              <a:lnSpc>
                <a:spcPct val="100000"/>
              </a:lnSpc>
              <a:spcBef>
                <a:spcPts val="1000"/>
              </a:spcBef>
              <a:buNone/>
              <a:defRPr lang="it-IT" sz="1000"/>
            </a:lvl4pPr>
            <a:lvl5pPr marL="0" indent="0" latinLnBrk="0">
              <a:lnSpc>
                <a:spcPct val="100000"/>
              </a:lnSpc>
              <a:spcBef>
                <a:spcPts val="1000"/>
              </a:spcBef>
              <a:buNone/>
              <a:defRPr lang="it-IT" sz="1000"/>
            </a:lvl5pPr>
          </a:lstStyle>
          <a:p>
            <a:pPr lvl="0"/>
            <a:r>
              <a:rPr lang="it-IT"/>
              <a:t>Ecco qualche idea…</a:t>
            </a:r>
          </a:p>
        </p:txBody>
      </p:sp>
      <p:sp>
        <p:nvSpPr>
          <p:cNvPr id="29" name="Segnaposto testo 25"/>
          <p:cNvSpPr>
            <a:spLocks noGrp="1"/>
          </p:cNvSpPr>
          <p:nvPr>
            <p:ph type="body" sz="quarter" idx="16" hasCustomPrompt="1"/>
          </p:nvPr>
        </p:nvSpPr>
        <p:spPr>
          <a:xfrm>
            <a:off x="457200" y="4386248"/>
            <a:ext cx="2428875" cy="609271"/>
          </a:xfrm>
        </p:spPr>
        <p:txBody>
          <a:bodyPr>
            <a:noAutofit/>
          </a:bodyPr>
          <a:lstStyle>
            <a:lvl1pPr marL="0" indent="0" latinLnBrk="0">
              <a:lnSpc>
                <a:spcPct val="90000"/>
              </a:lnSpc>
              <a:spcBef>
                <a:spcPts val="0"/>
              </a:spcBef>
              <a:buNone/>
              <a:defRPr lang="it-IT" sz="2000" b="1" baseline="0">
                <a:solidFill>
                  <a:schemeClr val="accent2">
                    <a:lumMod val="75000"/>
                  </a:schemeClr>
                </a:solidFill>
                <a:latin typeface="+mj-lt"/>
              </a:defRPr>
            </a:lvl1pPr>
            <a:lvl2pPr marL="0" indent="0" latinLnBrk="0">
              <a:lnSpc>
                <a:spcPct val="100000"/>
              </a:lnSpc>
              <a:spcBef>
                <a:spcPts val="1000"/>
              </a:spcBef>
              <a:buNone/>
              <a:defRPr lang="it-IT" sz="1000"/>
            </a:lvl2pPr>
            <a:lvl3pPr marL="0" indent="0" latinLnBrk="0">
              <a:lnSpc>
                <a:spcPct val="100000"/>
              </a:lnSpc>
              <a:spcBef>
                <a:spcPts val="1000"/>
              </a:spcBef>
              <a:buNone/>
              <a:defRPr lang="it-IT" sz="1000"/>
            </a:lvl3pPr>
            <a:lvl4pPr marL="0" indent="0" latinLnBrk="0">
              <a:lnSpc>
                <a:spcPct val="100000"/>
              </a:lnSpc>
              <a:spcBef>
                <a:spcPts val="1000"/>
              </a:spcBef>
              <a:buNone/>
              <a:defRPr lang="it-IT" sz="1000"/>
            </a:lvl4pPr>
            <a:lvl5pPr marL="0" indent="0" latinLnBrk="0">
              <a:lnSpc>
                <a:spcPct val="100000"/>
              </a:lnSpc>
              <a:spcBef>
                <a:spcPts val="1000"/>
              </a:spcBef>
              <a:buNone/>
              <a:defRPr lang="it-IT" sz="1000"/>
            </a:lvl5pPr>
          </a:lstStyle>
          <a:p>
            <a:pPr lvl="0"/>
            <a:r>
              <a:rPr lang="it-IT"/>
              <a:t>Cosa includere nella brochure</a:t>
            </a:r>
          </a:p>
        </p:txBody>
      </p:sp>
      <p:sp>
        <p:nvSpPr>
          <p:cNvPr id="13" name="Segnaposto immagine 11"/>
          <p:cNvSpPr>
            <a:spLocks noGrp="1"/>
          </p:cNvSpPr>
          <p:nvPr>
            <p:ph type="pic" sz="quarter" idx="11"/>
          </p:nvPr>
        </p:nvSpPr>
        <p:spPr>
          <a:xfrm>
            <a:off x="457200" y="457200"/>
            <a:ext cx="2428875" cy="3657600"/>
          </a:xfrm>
          <a:solidFill>
            <a:schemeClr val="bg2"/>
          </a:solidFill>
        </p:spPr>
        <p:txBody>
          <a:bodyPr tIns="274320">
            <a:normAutofit/>
          </a:bodyPr>
          <a:lstStyle>
            <a:lvl1pPr marL="0" indent="0" algn="ctr" latinLnBrk="0">
              <a:buNone/>
              <a:defRPr lang="it-IT" sz="1400"/>
            </a:lvl1pPr>
          </a:lstStyle>
          <a:p>
            <a:endParaRPr lang="it-IT"/>
          </a:p>
        </p:txBody>
      </p:sp>
      <p:sp>
        <p:nvSpPr>
          <p:cNvPr id="26" name="Segnaposto testo 25"/>
          <p:cNvSpPr>
            <a:spLocks noGrp="1"/>
          </p:cNvSpPr>
          <p:nvPr>
            <p:ph type="body" sz="quarter" idx="13" hasCustomPrompt="1"/>
          </p:nvPr>
        </p:nvSpPr>
        <p:spPr>
          <a:xfrm>
            <a:off x="457199" y="5399546"/>
            <a:ext cx="2428875" cy="1915653"/>
          </a:xfrm>
        </p:spPr>
        <p:txBody>
          <a:bodyPr>
            <a:noAutofit/>
          </a:bodyPr>
          <a:lstStyle>
            <a:lvl1pPr marL="0" indent="0" latinLnBrk="0">
              <a:lnSpc>
                <a:spcPct val="120000"/>
              </a:lnSpc>
              <a:spcBef>
                <a:spcPts val="1000"/>
              </a:spcBef>
              <a:buNone/>
              <a:defRPr lang="it-IT" sz="1000" baseline="0"/>
            </a:lvl1pPr>
            <a:lvl2pPr marL="0" indent="0" latinLnBrk="0">
              <a:lnSpc>
                <a:spcPct val="100000"/>
              </a:lnSpc>
              <a:spcBef>
                <a:spcPts val="1000"/>
              </a:spcBef>
              <a:buNone/>
              <a:defRPr lang="it-IT" sz="1000"/>
            </a:lvl2pPr>
            <a:lvl3pPr marL="0" indent="0" latinLnBrk="0">
              <a:lnSpc>
                <a:spcPct val="100000"/>
              </a:lnSpc>
              <a:spcBef>
                <a:spcPts val="1000"/>
              </a:spcBef>
              <a:buNone/>
              <a:defRPr lang="it-IT" sz="1000"/>
            </a:lvl3pPr>
            <a:lvl4pPr marL="0" indent="0" latinLnBrk="0">
              <a:lnSpc>
                <a:spcPct val="100000"/>
              </a:lnSpc>
              <a:spcBef>
                <a:spcPts val="1000"/>
              </a:spcBef>
              <a:buNone/>
              <a:defRPr lang="it-IT" sz="1000"/>
            </a:lvl4pPr>
            <a:lvl5pPr marL="0" indent="0" latinLnBrk="0">
              <a:lnSpc>
                <a:spcPct val="100000"/>
              </a:lnSpc>
              <a:spcBef>
                <a:spcPts val="1000"/>
              </a:spcBef>
              <a:buNone/>
              <a:defRPr lang="it-IT" sz="1000"/>
            </a:lvl5pPr>
          </a:lstStyle>
          <a:p>
            <a:pPr lvl="0"/>
            <a:r>
              <a:rPr lang="it-IT" dirty="0"/>
              <a:t>Questa posizione è perfetta per lo slogan aziendale. È possibile usare la parte destra della pagina per riepilogare in cosa l'azienda si distingue dalla concorrenza e la parte centrale per una breve storia di successo.</a:t>
            </a:r>
            <a:r>
              <a:rPr dirty="0"/>
              <a:t/>
            </a:r>
            <a:br>
              <a:rPr dirty="0"/>
            </a:br>
            <a:r>
              <a:rPr lang="it-IT" dirty="0"/>
              <a:t>(Scegliere le foto che meglio dimostrano i punti di forza dell'azienda. Le immagini devono sempre dare un'ottima impressione).</a:t>
            </a:r>
          </a:p>
        </p:txBody>
      </p:sp>
      <p:sp>
        <p:nvSpPr>
          <p:cNvPr id="30" name="Segnaposto testo 25"/>
          <p:cNvSpPr>
            <a:spLocks noGrp="1"/>
          </p:cNvSpPr>
          <p:nvPr>
            <p:ph type="body" sz="quarter" idx="17" hasCustomPrompt="1"/>
          </p:nvPr>
        </p:nvSpPr>
        <p:spPr>
          <a:xfrm>
            <a:off x="3813820" y="549148"/>
            <a:ext cx="2428875" cy="454152"/>
          </a:xfrm>
        </p:spPr>
        <p:txBody>
          <a:bodyPr anchor="b">
            <a:noAutofit/>
          </a:bodyPr>
          <a:lstStyle>
            <a:lvl1pPr marL="0" indent="0" latinLnBrk="0">
              <a:lnSpc>
                <a:spcPct val="100000"/>
              </a:lnSpc>
              <a:spcBef>
                <a:spcPts val="0"/>
              </a:spcBef>
              <a:buNone/>
              <a:defRPr lang="it-IT" sz="1200" b="1" baseline="0">
                <a:latin typeface="+mj-lt"/>
              </a:defRPr>
            </a:lvl1pPr>
            <a:lvl2pPr marL="0" indent="0" latinLnBrk="0">
              <a:lnSpc>
                <a:spcPct val="100000"/>
              </a:lnSpc>
              <a:spcBef>
                <a:spcPts val="1000"/>
              </a:spcBef>
              <a:buNone/>
              <a:defRPr lang="it-IT" sz="1000"/>
            </a:lvl2pPr>
            <a:lvl3pPr marL="0" indent="0" latinLnBrk="0">
              <a:lnSpc>
                <a:spcPct val="100000"/>
              </a:lnSpc>
              <a:spcBef>
                <a:spcPts val="1000"/>
              </a:spcBef>
              <a:buNone/>
              <a:defRPr lang="it-IT" sz="1000"/>
            </a:lvl3pPr>
            <a:lvl4pPr marL="0" indent="0" latinLnBrk="0">
              <a:lnSpc>
                <a:spcPct val="100000"/>
              </a:lnSpc>
              <a:spcBef>
                <a:spcPts val="1000"/>
              </a:spcBef>
              <a:buNone/>
              <a:defRPr lang="it-IT" sz="1000"/>
            </a:lvl4pPr>
            <a:lvl5pPr marL="0" indent="0" latinLnBrk="0">
              <a:lnSpc>
                <a:spcPct val="100000"/>
              </a:lnSpc>
              <a:spcBef>
                <a:spcPts val="1000"/>
              </a:spcBef>
              <a:buNone/>
              <a:defRPr lang="it-IT" sz="1000"/>
            </a:lvl5pPr>
          </a:lstStyle>
          <a:p>
            <a:pPr lvl="0"/>
            <a:r>
              <a:rPr lang="it-IT"/>
              <a:t>Non è detto che un documento dall'aspetto professionale debba essere difficile da formattare.</a:t>
            </a:r>
          </a:p>
        </p:txBody>
      </p:sp>
      <p:sp>
        <p:nvSpPr>
          <p:cNvPr id="31" name="Segnaposto testo 25"/>
          <p:cNvSpPr>
            <a:spLocks noGrp="1"/>
          </p:cNvSpPr>
          <p:nvPr>
            <p:ph type="body" sz="quarter" idx="18" hasCustomPrompt="1"/>
          </p:nvPr>
        </p:nvSpPr>
        <p:spPr>
          <a:xfrm>
            <a:off x="3813820" y="1066800"/>
            <a:ext cx="2428875" cy="685800"/>
          </a:xfrm>
        </p:spPr>
        <p:txBody>
          <a:bodyPr>
            <a:noAutofit/>
          </a:bodyPr>
          <a:lstStyle>
            <a:lvl1pPr marL="0" indent="0" latinLnBrk="0">
              <a:lnSpc>
                <a:spcPct val="120000"/>
              </a:lnSpc>
              <a:spcBef>
                <a:spcPts val="1000"/>
              </a:spcBef>
              <a:buNone/>
              <a:defRPr lang="it-IT" sz="1000" baseline="0"/>
            </a:lvl1pPr>
            <a:lvl2pPr marL="0" indent="0" latinLnBrk="0">
              <a:lnSpc>
                <a:spcPct val="100000"/>
              </a:lnSpc>
              <a:spcBef>
                <a:spcPts val="1000"/>
              </a:spcBef>
              <a:buNone/>
              <a:defRPr lang="it-IT" sz="1000"/>
            </a:lvl2pPr>
            <a:lvl3pPr marL="0" indent="0" latinLnBrk="0">
              <a:lnSpc>
                <a:spcPct val="100000"/>
              </a:lnSpc>
              <a:spcBef>
                <a:spcPts val="1000"/>
              </a:spcBef>
              <a:buNone/>
              <a:defRPr lang="it-IT" sz="1000"/>
            </a:lvl3pPr>
            <a:lvl4pPr marL="0" indent="0" latinLnBrk="0">
              <a:lnSpc>
                <a:spcPct val="100000"/>
              </a:lnSpc>
              <a:spcBef>
                <a:spcPts val="1000"/>
              </a:spcBef>
              <a:buNone/>
              <a:defRPr lang="it-IT" sz="1000"/>
            </a:lvl4pPr>
            <a:lvl5pPr marL="0" indent="0" latinLnBrk="0">
              <a:lnSpc>
                <a:spcPct val="100000"/>
              </a:lnSpc>
              <a:spcBef>
                <a:spcPts val="1000"/>
              </a:spcBef>
              <a:buNone/>
              <a:defRPr lang="it-IT" sz="1000"/>
            </a:lvl5pPr>
          </a:lstStyle>
          <a:p>
            <a:pPr lvl="0"/>
            <a:r>
              <a:rPr lang="it-IT"/>
              <a:t>I segnaposto di questa brochure sono già formattati.</a:t>
            </a:r>
          </a:p>
        </p:txBody>
      </p:sp>
      <p:sp>
        <p:nvSpPr>
          <p:cNvPr id="18" name="Segnaposto testo 25"/>
          <p:cNvSpPr>
            <a:spLocks noGrp="1"/>
          </p:cNvSpPr>
          <p:nvPr>
            <p:ph type="body" sz="quarter" idx="23" hasCustomPrompt="1"/>
          </p:nvPr>
        </p:nvSpPr>
        <p:spPr>
          <a:xfrm>
            <a:off x="3813820" y="1994810"/>
            <a:ext cx="2428875" cy="1384504"/>
          </a:xfrm>
        </p:spPr>
        <p:txBody>
          <a:bodyPr anchor="ctr">
            <a:noAutofit/>
          </a:bodyPr>
          <a:lstStyle>
            <a:lvl1pPr marL="0" indent="0" latinLnBrk="0">
              <a:lnSpc>
                <a:spcPct val="130000"/>
              </a:lnSpc>
              <a:spcBef>
                <a:spcPts val="0"/>
              </a:spcBef>
              <a:buNone/>
              <a:defRPr lang="it-IT" sz="1500" i="1" baseline="0">
                <a:solidFill>
                  <a:schemeClr val="accent2">
                    <a:lumMod val="75000"/>
                  </a:schemeClr>
                </a:solidFill>
              </a:defRPr>
            </a:lvl1pPr>
            <a:lvl2pPr marL="0" indent="0" latinLnBrk="0">
              <a:lnSpc>
                <a:spcPct val="100000"/>
              </a:lnSpc>
              <a:spcBef>
                <a:spcPts val="1000"/>
              </a:spcBef>
              <a:buNone/>
              <a:defRPr lang="it-IT" sz="1000"/>
            </a:lvl2pPr>
            <a:lvl3pPr marL="0" indent="0" latinLnBrk="0">
              <a:lnSpc>
                <a:spcPct val="100000"/>
              </a:lnSpc>
              <a:spcBef>
                <a:spcPts val="1000"/>
              </a:spcBef>
              <a:buNone/>
              <a:defRPr lang="it-IT" sz="1000"/>
            </a:lvl3pPr>
            <a:lvl4pPr marL="0" indent="0" latinLnBrk="0">
              <a:lnSpc>
                <a:spcPct val="100000"/>
              </a:lnSpc>
              <a:spcBef>
                <a:spcPts val="1000"/>
              </a:spcBef>
              <a:buNone/>
              <a:defRPr lang="it-IT" sz="1000"/>
            </a:lvl4pPr>
            <a:lvl5pPr marL="0" indent="0" latinLnBrk="0">
              <a:lnSpc>
                <a:spcPct val="100000"/>
              </a:lnSpc>
              <a:spcBef>
                <a:spcPts val="1000"/>
              </a:spcBef>
              <a:buNone/>
              <a:defRPr lang="it-IT" sz="1000"/>
            </a:lvl5pPr>
          </a:lstStyle>
          <a:p>
            <a:pPr lvl="0"/>
            <a:r>
              <a:rPr lang="it-IT" dirty="0"/>
              <a:t>"È importante dimostrare il valore dell'azienda. Questo è il punto migliore in cui inserire le testimonianze dei clienti soddisfatti."</a:t>
            </a:r>
          </a:p>
        </p:txBody>
      </p:sp>
      <p:sp>
        <p:nvSpPr>
          <p:cNvPr id="32" name="Segnaposto testo 25"/>
          <p:cNvSpPr>
            <a:spLocks noGrp="1"/>
          </p:cNvSpPr>
          <p:nvPr>
            <p:ph type="body" sz="quarter" idx="19" hasCustomPrompt="1"/>
          </p:nvPr>
        </p:nvSpPr>
        <p:spPr>
          <a:xfrm>
            <a:off x="3813820" y="3583214"/>
            <a:ext cx="2428875" cy="459692"/>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it-IT" sz="1200" b="1" baseline="0">
                <a:latin typeface="+mj-lt"/>
              </a:defRPr>
            </a:lvl1pPr>
            <a:lvl2pPr marL="0" indent="0" latinLnBrk="0">
              <a:lnSpc>
                <a:spcPct val="100000"/>
              </a:lnSpc>
              <a:spcBef>
                <a:spcPts val="1000"/>
              </a:spcBef>
              <a:buNone/>
              <a:defRPr lang="it-IT" sz="1000"/>
            </a:lvl2pPr>
            <a:lvl3pPr marL="0" indent="0" latinLnBrk="0">
              <a:lnSpc>
                <a:spcPct val="100000"/>
              </a:lnSpc>
              <a:spcBef>
                <a:spcPts val="1000"/>
              </a:spcBef>
              <a:buNone/>
              <a:defRPr lang="it-IT" sz="1000"/>
            </a:lvl3pPr>
            <a:lvl4pPr marL="0" indent="0" latinLnBrk="0">
              <a:lnSpc>
                <a:spcPct val="100000"/>
              </a:lnSpc>
              <a:spcBef>
                <a:spcPts val="1000"/>
              </a:spcBef>
              <a:buNone/>
              <a:defRPr lang="it-IT" sz="1000"/>
            </a:lvl4pPr>
            <a:lvl5pPr marL="0" indent="0" latinLnBrk="0">
              <a:lnSpc>
                <a:spcPct val="100000"/>
              </a:lnSpc>
              <a:spcBef>
                <a:spcPts val="1000"/>
              </a:spcBef>
              <a:buNone/>
              <a:defRPr lang="it-IT" sz="1000"/>
            </a:lvl5pPr>
          </a:lstStyle>
          <a:p>
            <a:pPr marL="0" marR="0" lvl="0" indent="0" algn="l" defTabSz="754380" eaLnBrk="1" fontAlgn="auto" latinLnBrk="0" hangingPunct="1">
              <a:lnSpc>
                <a:spcPct val="100000"/>
              </a:lnSpc>
              <a:spcBef>
                <a:spcPts val="0"/>
              </a:spcBef>
              <a:spcAft>
                <a:spcPts val="0"/>
              </a:spcAft>
              <a:buClrTx/>
              <a:buSzTx/>
              <a:buFont typeface="Arial" panose="020B0604020202020204" pitchFamily="34" charset="0"/>
              <a:buNone/>
              <a:tabLst/>
              <a:defRPr lang="it-IT"/>
            </a:pPr>
            <a:r>
              <a:rPr lang="it-IT" dirty="0"/>
              <a:t>Ottenere esattamente i risultati desiderati</a:t>
            </a:r>
          </a:p>
        </p:txBody>
      </p:sp>
      <p:sp>
        <p:nvSpPr>
          <p:cNvPr id="21" name="Segnaposto testo 25"/>
          <p:cNvSpPr>
            <a:spLocks noGrp="1"/>
          </p:cNvSpPr>
          <p:nvPr>
            <p:ph type="body" sz="quarter" idx="24" hasCustomPrompt="1"/>
          </p:nvPr>
        </p:nvSpPr>
        <p:spPr>
          <a:xfrm>
            <a:off x="3813820" y="4106980"/>
            <a:ext cx="2428875" cy="844959"/>
          </a:xfrm>
        </p:spPr>
        <p:txBody>
          <a:bodyPr>
            <a:noAutofit/>
          </a:bodyPr>
          <a:lstStyle>
            <a:lvl1pPr marL="0" indent="0" latinLnBrk="0">
              <a:lnSpc>
                <a:spcPct val="120000"/>
              </a:lnSpc>
              <a:spcBef>
                <a:spcPts val="1000"/>
              </a:spcBef>
              <a:buNone/>
              <a:defRPr lang="it-IT" sz="1000" baseline="0"/>
            </a:lvl1pPr>
            <a:lvl2pPr marL="0" indent="0" latinLnBrk="0">
              <a:lnSpc>
                <a:spcPct val="100000"/>
              </a:lnSpc>
              <a:spcBef>
                <a:spcPts val="1000"/>
              </a:spcBef>
              <a:buNone/>
              <a:defRPr lang="it-IT" sz="1000"/>
            </a:lvl2pPr>
            <a:lvl3pPr marL="0" indent="0" latinLnBrk="0">
              <a:lnSpc>
                <a:spcPct val="100000"/>
              </a:lnSpc>
              <a:spcBef>
                <a:spcPts val="1000"/>
              </a:spcBef>
              <a:buNone/>
              <a:defRPr lang="it-IT" sz="1000"/>
            </a:lvl3pPr>
            <a:lvl4pPr marL="0" indent="0" latinLnBrk="0">
              <a:lnSpc>
                <a:spcPct val="100000"/>
              </a:lnSpc>
              <a:spcBef>
                <a:spcPts val="1000"/>
              </a:spcBef>
              <a:buNone/>
              <a:defRPr lang="it-IT" sz="1000"/>
            </a:lvl4pPr>
            <a:lvl5pPr marL="0" indent="0" latinLnBrk="0">
              <a:lnSpc>
                <a:spcPct val="100000"/>
              </a:lnSpc>
              <a:spcBef>
                <a:spcPts val="1000"/>
              </a:spcBef>
              <a:buNone/>
              <a:defRPr lang="it-IT" sz="1000"/>
            </a:lvl5pPr>
          </a:lstStyle>
          <a:p>
            <a:pPr lvl="0"/>
            <a:r>
              <a:rPr lang="it-IT" dirty="0"/>
              <a:t>Inserire il testo desiderato per promuovere l'azienda e i servizi offerti.</a:t>
            </a:r>
          </a:p>
        </p:txBody>
      </p:sp>
      <p:sp>
        <p:nvSpPr>
          <p:cNvPr id="22" name="Segnaposto testo 25"/>
          <p:cNvSpPr>
            <a:spLocks noGrp="1"/>
          </p:cNvSpPr>
          <p:nvPr>
            <p:ph type="body" sz="quarter" idx="25" hasCustomPrompt="1"/>
          </p:nvPr>
        </p:nvSpPr>
        <p:spPr>
          <a:xfrm>
            <a:off x="3813820" y="4974409"/>
            <a:ext cx="2428875" cy="456547"/>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it-IT" sz="1200" b="1" baseline="0">
                <a:latin typeface="+mj-lt"/>
              </a:defRPr>
            </a:lvl1pPr>
            <a:lvl2pPr marL="0" indent="0" latinLnBrk="0">
              <a:lnSpc>
                <a:spcPct val="100000"/>
              </a:lnSpc>
              <a:spcBef>
                <a:spcPts val="1000"/>
              </a:spcBef>
              <a:buNone/>
              <a:defRPr lang="it-IT" sz="1000"/>
            </a:lvl2pPr>
            <a:lvl3pPr marL="0" indent="0" latinLnBrk="0">
              <a:lnSpc>
                <a:spcPct val="100000"/>
              </a:lnSpc>
              <a:spcBef>
                <a:spcPts val="1000"/>
              </a:spcBef>
              <a:buNone/>
              <a:defRPr lang="it-IT" sz="1000"/>
            </a:lvl3pPr>
            <a:lvl4pPr marL="0" indent="0" latinLnBrk="0">
              <a:lnSpc>
                <a:spcPct val="100000"/>
              </a:lnSpc>
              <a:spcBef>
                <a:spcPts val="1000"/>
              </a:spcBef>
              <a:buNone/>
              <a:defRPr lang="it-IT" sz="1000"/>
            </a:lvl4pPr>
            <a:lvl5pPr marL="0" indent="0" latinLnBrk="0">
              <a:lnSpc>
                <a:spcPct val="100000"/>
              </a:lnSpc>
              <a:spcBef>
                <a:spcPts val="1000"/>
              </a:spcBef>
              <a:buNone/>
              <a:defRPr lang="it-IT" sz="1000"/>
            </a:lvl5pPr>
          </a:lstStyle>
          <a:p>
            <a:pPr lvl="0"/>
            <a:r>
              <a:rPr lang="it-IT" dirty="0"/>
              <a:t>Servono altri segnaposto?</a:t>
            </a:r>
          </a:p>
        </p:txBody>
      </p:sp>
      <p:sp>
        <p:nvSpPr>
          <p:cNvPr id="24" name="Segnaposto testo 25"/>
          <p:cNvSpPr>
            <a:spLocks noGrp="1"/>
          </p:cNvSpPr>
          <p:nvPr>
            <p:ph type="body" sz="quarter" idx="26" hasCustomPrompt="1"/>
          </p:nvPr>
        </p:nvSpPr>
        <p:spPr>
          <a:xfrm>
            <a:off x="3813820" y="5494568"/>
            <a:ext cx="2428875" cy="771552"/>
          </a:xfrm>
        </p:spPr>
        <p:txBody>
          <a:bodyPr>
            <a:noAutofit/>
          </a:bodyPr>
          <a:lstStyle>
            <a:lvl1pPr marL="0" indent="0" latinLnBrk="0">
              <a:lnSpc>
                <a:spcPct val="120000"/>
              </a:lnSpc>
              <a:spcBef>
                <a:spcPts val="1000"/>
              </a:spcBef>
              <a:buNone/>
              <a:defRPr lang="it-IT" sz="1000" baseline="0"/>
            </a:lvl1pPr>
            <a:lvl2pPr marL="0" indent="0" latinLnBrk="0">
              <a:lnSpc>
                <a:spcPct val="100000"/>
              </a:lnSpc>
              <a:spcBef>
                <a:spcPts val="1000"/>
              </a:spcBef>
              <a:buNone/>
              <a:defRPr lang="it-IT" sz="1000"/>
            </a:lvl2pPr>
            <a:lvl3pPr marL="0" indent="0" latinLnBrk="0">
              <a:lnSpc>
                <a:spcPct val="100000"/>
              </a:lnSpc>
              <a:spcBef>
                <a:spcPts val="1000"/>
              </a:spcBef>
              <a:buNone/>
              <a:defRPr lang="it-IT" sz="1000"/>
            </a:lvl3pPr>
            <a:lvl4pPr marL="0" indent="0" latinLnBrk="0">
              <a:lnSpc>
                <a:spcPct val="100000"/>
              </a:lnSpc>
              <a:spcBef>
                <a:spcPts val="1000"/>
              </a:spcBef>
              <a:buNone/>
              <a:defRPr lang="it-IT" sz="1000"/>
            </a:lvl4pPr>
            <a:lvl5pPr marL="0" indent="0" latinLnBrk="0">
              <a:lnSpc>
                <a:spcPct val="100000"/>
              </a:lnSpc>
              <a:spcBef>
                <a:spcPts val="1000"/>
              </a:spcBef>
              <a:buNone/>
              <a:defRPr lang="it-IT" sz="1000"/>
            </a:lvl5pPr>
          </a:lstStyle>
          <a:p>
            <a:pPr lvl="0"/>
            <a:r>
              <a:rPr lang="it-IT" dirty="0"/>
              <a:t>È sufficiente copiare uno di questi e trascinarlo nel punto desiderato.</a:t>
            </a:r>
          </a:p>
        </p:txBody>
      </p:sp>
      <p:sp>
        <p:nvSpPr>
          <p:cNvPr id="12" name="Segnaposto immagine 11"/>
          <p:cNvSpPr>
            <a:spLocks noGrp="1"/>
          </p:cNvSpPr>
          <p:nvPr>
            <p:ph type="pic" sz="quarter" idx="10"/>
          </p:nvPr>
        </p:nvSpPr>
        <p:spPr>
          <a:xfrm>
            <a:off x="7165975" y="457200"/>
            <a:ext cx="2428875" cy="1600200"/>
          </a:xfrm>
          <a:solidFill>
            <a:schemeClr val="bg2"/>
          </a:solidFill>
        </p:spPr>
        <p:txBody>
          <a:bodyPr tIns="274320">
            <a:normAutofit/>
          </a:bodyPr>
          <a:lstStyle>
            <a:lvl1pPr marL="0" indent="0" algn="ctr" latinLnBrk="0">
              <a:buNone/>
              <a:defRPr lang="it-IT" sz="1400"/>
            </a:lvl1pPr>
          </a:lstStyle>
          <a:p>
            <a:endParaRPr lang="it-IT"/>
          </a:p>
        </p:txBody>
      </p:sp>
      <p:sp>
        <p:nvSpPr>
          <p:cNvPr id="28" name="Segnaposto testo 25"/>
          <p:cNvSpPr>
            <a:spLocks noGrp="1"/>
          </p:cNvSpPr>
          <p:nvPr>
            <p:ph type="body" sz="quarter" idx="15" hasCustomPrompt="1"/>
          </p:nvPr>
        </p:nvSpPr>
        <p:spPr>
          <a:xfrm>
            <a:off x="7165975" y="2221894"/>
            <a:ext cx="2428875" cy="274320"/>
          </a:xfrm>
        </p:spPr>
        <p:txBody>
          <a:bodyPr>
            <a:noAutofit/>
          </a:bodyPr>
          <a:lstStyle>
            <a:lvl1pPr marL="0" indent="0" latinLnBrk="0">
              <a:lnSpc>
                <a:spcPct val="100000"/>
              </a:lnSpc>
              <a:spcBef>
                <a:spcPts val="0"/>
              </a:spcBef>
              <a:buNone/>
              <a:defRPr lang="it-IT" sz="900" b="0" i="1" baseline="0">
                <a:latin typeface="+mn-lt"/>
              </a:defRPr>
            </a:lvl1pPr>
            <a:lvl2pPr marL="0" indent="0" latinLnBrk="0">
              <a:lnSpc>
                <a:spcPct val="100000"/>
              </a:lnSpc>
              <a:spcBef>
                <a:spcPts val="1000"/>
              </a:spcBef>
              <a:buNone/>
              <a:defRPr lang="it-IT" sz="1000"/>
            </a:lvl2pPr>
            <a:lvl3pPr marL="0" indent="0" latinLnBrk="0">
              <a:lnSpc>
                <a:spcPct val="100000"/>
              </a:lnSpc>
              <a:spcBef>
                <a:spcPts val="1000"/>
              </a:spcBef>
              <a:buNone/>
              <a:defRPr lang="it-IT" sz="1000"/>
            </a:lvl3pPr>
            <a:lvl4pPr marL="0" indent="0" latinLnBrk="0">
              <a:lnSpc>
                <a:spcPct val="100000"/>
              </a:lnSpc>
              <a:spcBef>
                <a:spcPts val="1000"/>
              </a:spcBef>
              <a:buNone/>
              <a:defRPr lang="it-IT" sz="1000"/>
            </a:lvl4pPr>
            <a:lvl5pPr marL="0" indent="0" latinLnBrk="0">
              <a:lnSpc>
                <a:spcPct val="100000"/>
              </a:lnSpc>
              <a:spcBef>
                <a:spcPts val="1000"/>
              </a:spcBef>
              <a:buNone/>
              <a:defRPr lang="it-IT" sz="1000"/>
            </a:lvl5pPr>
          </a:lstStyle>
          <a:p>
            <a:pPr lvl="0"/>
            <a:r>
              <a:rPr lang="it-IT" dirty="0"/>
              <a:t>[Digitare una didascalia per la foto]</a:t>
            </a:r>
          </a:p>
        </p:txBody>
      </p:sp>
      <p:sp>
        <p:nvSpPr>
          <p:cNvPr id="25" name="Segnaposto testo 25"/>
          <p:cNvSpPr>
            <a:spLocks noGrp="1"/>
          </p:cNvSpPr>
          <p:nvPr>
            <p:ph type="body" sz="quarter" idx="27" hasCustomPrompt="1"/>
          </p:nvPr>
        </p:nvSpPr>
        <p:spPr>
          <a:xfrm>
            <a:off x="7172325" y="2530613"/>
            <a:ext cx="2428875" cy="733033"/>
          </a:xfrm>
        </p:spPr>
        <p:txBody>
          <a:bodyPr>
            <a:noAutofit/>
          </a:bodyPr>
          <a:lstStyle>
            <a:lvl1pPr marL="0" indent="0" latinLnBrk="0">
              <a:lnSpc>
                <a:spcPct val="120000"/>
              </a:lnSpc>
              <a:spcBef>
                <a:spcPts val="0"/>
              </a:spcBef>
              <a:buNone/>
              <a:defRPr lang="it-IT" sz="1000" baseline="0"/>
            </a:lvl1pPr>
            <a:lvl2pPr marL="0" indent="0" latinLnBrk="0">
              <a:lnSpc>
                <a:spcPct val="100000"/>
              </a:lnSpc>
              <a:spcBef>
                <a:spcPts val="1000"/>
              </a:spcBef>
              <a:buNone/>
              <a:defRPr lang="it-IT" sz="1000"/>
            </a:lvl2pPr>
            <a:lvl3pPr marL="0" indent="0" latinLnBrk="0">
              <a:lnSpc>
                <a:spcPct val="100000"/>
              </a:lnSpc>
              <a:spcBef>
                <a:spcPts val="1000"/>
              </a:spcBef>
              <a:buNone/>
              <a:defRPr lang="it-IT" sz="1000"/>
            </a:lvl3pPr>
            <a:lvl4pPr marL="0" indent="0" latinLnBrk="0">
              <a:lnSpc>
                <a:spcPct val="100000"/>
              </a:lnSpc>
              <a:spcBef>
                <a:spcPts val="1000"/>
              </a:spcBef>
              <a:buNone/>
              <a:defRPr lang="it-IT" sz="1000"/>
            </a:lvl4pPr>
            <a:lvl5pPr marL="0" indent="0" latinLnBrk="0">
              <a:lnSpc>
                <a:spcPct val="100000"/>
              </a:lnSpc>
              <a:spcBef>
                <a:spcPts val="1000"/>
              </a:spcBef>
              <a:buNone/>
              <a:defRPr lang="it-IT" sz="1000"/>
            </a:lvl5pPr>
          </a:lstStyle>
          <a:p>
            <a:pPr lvl="0"/>
            <a:r>
              <a:rPr lang="it-IT" dirty="0"/>
              <a:t>Non dimenticare di includere informazioni specifiche sui servizi offerti e sulle differenze rispetto alla concorrenza.</a:t>
            </a:r>
          </a:p>
        </p:txBody>
      </p:sp>
      <p:sp>
        <p:nvSpPr>
          <p:cNvPr id="35" name="Segnaposto testo 25"/>
          <p:cNvSpPr>
            <a:spLocks noGrp="1"/>
          </p:cNvSpPr>
          <p:nvPr>
            <p:ph type="body" sz="quarter" idx="28" hasCustomPrompt="1"/>
          </p:nvPr>
        </p:nvSpPr>
        <p:spPr>
          <a:xfrm>
            <a:off x="7172325" y="3288858"/>
            <a:ext cx="2428875" cy="210899"/>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it-IT" sz="1200" b="1" baseline="0">
                <a:latin typeface="+mj-lt"/>
              </a:defRPr>
            </a:lvl1pPr>
            <a:lvl2pPr marL="0" indent="0" latinLnBrk="0">
              <a:lnSpc>
                <a:spcPct val="100000"/>
              </a:lnSpc>
              <a:spcBef>
                <a:spcPts val="1000"/>
              </a:spcBef>
              <a:buNone/>
              <a:defRPr lang="it-IT" sz="1000"/>
            </a:lvl2pPr>
            <a:lvl3pPr marL="0" indent="0" latinLnBrk="0">
              <a:lnSpc>
                <a:spcPct val="100000"/>
              </a:lnSpc>
              <a:spcBef>
                <a:spcPts val="1000"/>
              </a:spcBef>
              <a:buNone/>
              <a:defRPr lang="it-IT" sz="1000"/>
            </a:lvl3pPr>
            <a:lvl4pPr marL="0" indent="0" latinLnBrk="0">
              <a:lnSpc>
                <a:spcPct val="100000"/>
              </a:lnSpc>
              <a:spcBef>
                <a:spcPts val="1000"/>
              </a:spcBef>
              <a:buNone/>
              <a:defRPr lang="it-IT" sz="1000"/>
            </a:lvl4pPr>
            <a:lvl5pPr marL="0" indent="0" latinLnBrk="0">
              <a:lnSpc>
                <a:spcPct val="100000"/>
              </a:lnSpc>
              <a:spcBef>
                <a:spcPts val="1000"/>
              </a:spcBef>
              <a:buNone/>
              <a:defRPr lang="it-IT" sz="1000"/>
            </a:lvl5pPr>
          </a:lstStyle>
          <a:p>
            <a:pPr lvl="0"/>
            <a:r>
              <a:rPr lang="it-IT"/>
              <a:t>Prodotti e servizi</a:t>
            </a:r>
          </a:p>
        </p:txBody>
      </p:sp>
      <p:sp>
        <p:nvSpPr>
          <p:cNvPr id="36" name="Segnaposto testo 25"/>
          <p:cNvSpPr>
            <a:spLocks noGrp="1"/>
          </p:cNvSpPr>
          <p:nvPr>
            <p:ph type="body" sz="quarter" idx="29" hasCustomPrompt="1"/>
          </p:nvPr>
        </p:nvSpPr>
        <p:spPr>
          <a:xfrm>
            <a:off x="7172325" y="3552470"/>
            <a:ext cx="2428875" cy="3762730"/>
          </a:xfrm>
        </p:spPr>
        <p:txBody>
          <a:bodyPr>
            <a:noAutofit/>
          </a:bodyPr>
          <a:lstStyle>
            <a:lvl1pPr marL="0" indent="0" latinLnBrk="0">
              <a:lnSpc>
                <a:spcPct val="120000"/>
              </a:lnSpc>
              <a:spcBef>
                <a:spcPts val="1000"/>
              </a:spcBef>
              <a:buNone/>
              <a:defRPr lang="it-IT" sz="1000" baseline="0"/>
            </a:lvl1pPr>
            <a:lvl2pPr marL="0" indent="0" latinLnBrk="0">
              <a:lnSpc>
                <a:spcPct val="100000"/>
              </a:lnSpc>
              <a:spcBef>
                <a:spcPts val="1000"/>
              </a:spcBef>
              <a:buNone/>
              <a:defRPr lang="it-IT" sz="1000"/>
            </a:lvl2pPr>
            <a:lvl3pPr marL="0" indent="0" latinLnBrk="0">
              <a:lnSpc>
                <a:spcPct val="100000"/>
              </a:lnSpc>
              <a:spcBef>
                <a:spcPts val="1000"/>
              </a:spcBef>
              <a:buNone/>
              <a:defRPr lang="it-IT" sz="1000"/>
            </a:lvl3pPr>
            <a:lvl4pPr marL="0" indent="0" latinLnBrk="0">
              <a:lnSpc>
                <a:spcPct val="100000"/>
              </a:lnSpc>
              <a:spcBef>
                <a:spcPts val="1000"/>
              </a:spcBef>
              <a:buNone/>
              <a:defRPr lang="it-IT" sz="1000"/>
            </a:lvl4pPr>
            <a:lvl5pPr marL="0" indent="0" latinLnBrk="0">
              <a:lnSpc>
                <a:spcPct val="100000"/>
              </a:lnSpc>
              <a:spcBef>
                <a:spcPts val="1000"/>
              </a:spcBef>
              <a:buNone/>
              <a:defRPr lang="it-IT" sz="1000"/>
            </a:lvl5pPr>
          </a:lstStyle>
          <a:p>
            <a:pPr lvl="0"/>
            <a:r>
              <a:rPr lang="it-IT" dirty="0"/>
              <a:t>È possibile includere un elenco puntato di prodotti, servizi e aspetti positivi legati all'azienda oppure semplicemente riepilogarne le qualità migliori in alcuni brevi paragrafi.</a:t>
            </a:r>
            <a:r>
              <a:rPr dirty="0"/>
              <a:t/>
            </a:r>
            <a:br>
              <a:rPr dirty="0"/>
            </a:br>
            <a:r>
              <a:rPr lang="it-IT" dirty="0"/>
              <a:t>La descrizione delle caratteristiche positive dell'azienda potrebbe durare ore, perché l'azienda è eccezionale, ma, poiché si tratta di un testo di marketing, è consigliabile essere chiari e concisi per catturare l'attenzione del lettore.</a:t>
            </a:r>
          </a:p>
        </p:txBody>
      </p:sp>
    </p:spTree>
    <p:extLst>
      <p:ext uri="{BB962C8B-B14F-4D97-AF65-F5344CB8AC3E}">
        <p14:creationId xmlns:p14="http://schemas.microsoft.com/office/powerpoint/2010/main" val="428864146"/>
      </p:ext>
    </p:extLst>
  </p:cSld>
  <p:clrMapOvr>
    <a:masterClrMapping/>
  </p:clrMapOvr>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Fare clic per modificare lo stile del titolo</a:t>
            </a:r>
            <a:endParaRPr lang="en-US" dirty="0"/>
          </a:p>
        </p:txBody>
      </p:sp>
      <p:sp>
        <p:nvSpPr>
          <p:cNvPr id="3" name="Content Placeholder 2"/>
          <p:cNvSpPr>
            <a:spLocks noGrp="1"/>
          </p:cNvSpPr>
          <p:nvPr>
            <p:ph idx="1"/>
          </p:nvPr>
        </p:nvSpPr>
        <p:spPr/>
        <p:txBody>
          <a:body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10"/>
          </p:nvPr>
        </p:nvSpPr>
        <p:spPr/>
        <p:txBody>
          <a:bodyPr/>
          <a:lstStyle/>
          <a:p>
            <a:fld id="{5F272CD0-8AE2-403D-BC5A-E9768D13DA7F}" type="datetimeFigureOut">
              <a:rPr lang="it-IT"/>
              <a:pPr/>
              <a:t>01/08/2017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2D45621-FB72-491B-A41E-B21F020BD976}" type="slidenum">
              <a:rPr lang="it-IT"/>
              <a:pPr/>
              <a:t>‹N›</a:t>
            </a:fld>
            <a:endParaRPr lang="it-IT"/>
          </a:p>
        </p:txBody>
      </p:sp>
    </p:spTree>
    <p:extLst>
      <p:ext uri="{BB962C8B-B14F-4D97-AF65-F5344CB8AC3E}">
        <p14:creationId xmlns:p14="http://schemas.microsoft.com/office/powerpoint/2010/main" val="1509547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1"/>
      </p:bgRef>
    </p:bg>
    <p:spTree>
      <p:nvGrpSpPr>
        <p:cNvPr id="1" name=""/>
        <p:cNvGrpSpPr/>
        <p:nvPr/>
      </p:nvGrpSpPr>
      <p:grpSpPr>
        <a:xfrm>
          <a:off x="0" y="0"/>
          <a:ext cx="0" cy="0"/>
          <a:chOff x="0" y="0"/>
          <a:chExt cx="0" cy="0"/>
        </a:xfrm>
      </p:grpSpPr>
      <p:sp>
        <p:nvSpPr>
          <p:cNvPr id="7" name="Rectangle 6"/>
          <p:cNvSpPr/>
          <p:nvPr/>
        </p:nvSpPr>
        <p:spPr>
          <a:xfrm>
            <a:off x="-5645" y="2333547"/>
            <a:ext cx="10061426" cy="20726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645" y="4406187"/>
            <a:ext cx="10061426" cy="6890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7382" y="2503396"/>
            <a:ext cx="8675370" cy="1899920"/>
          </a:xfrm>
        </p:spPr>
        <p:txBody>
          <a:bodyPr anchor="ctr">
            <a:noAutofit/>
          </a:bodyPr>
          <a:lstStyle>
            <a:lvl1pPr algn="ctr">
              <a:lnSpc>
                <a:spcPct val="80000"/>
              </a:lnSpc>
              <a:defRPr sz="6000" b="0" spc="0" baseline="0">
                <a:solidFill>
                  <a:schemeClr val="bg1"/>
                </a:solidFill>
              </a:defRPr>
            </a:lvl1pPr>
          </a:lstStyle>
          <a:p>
            <a:r>
              <a:rPr lang="it-IT" dirty="0"/>
              <a:t>Fare clic per modificare lo stile del titolo</a:t>
            </a:r>
            <a:endParaRPr lang="en-US" dirty="0"/>
          </a:p>
        </p:txBody>
      </p:sp>
      <p:sp>
        <p:nvSpPr>
          <p:cNvPr id="3" name="Text Placeholder 2"/>
          <p:cNvSpPr>
            <a:spLocks noGrp="1"/>
          </p:cNvSpPr>
          <p:nvPr>
            <p:ph type="body" idx="1"/>
          </p:nvPr>
        </p:nvSpPr>
        <p:spPr>
          <a:xfrm>
            <a:off x="687382" y="4365066"/>
            <a:ext cx="8675370" cy="758963"/>
          </a:xfrm>
        </p:spPr>
        <p:txBody>
          <a:bodyPr anchor="ctr">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dirty="0"/>
              <a:t>Modifica gli stili del testo dello schema</a:t>
            </a:r>
          </a:p>
        </p:txBody>
      </p:sp>
      <p:sp>
        <p:nvSpPr>
          <p:cNvPr id="4" name="Date Placeholder 3"/>
          <p:cNvSpPr>
            <a:spLocks noGrp="1"/>
          </p:cNvSpPr>
          <p:nvPr>
            <p:ph type="dt" sz="half" idx="10"/>
          </p:nvPr>
        </p:nvSpPr>
        <p:spPr/>
        <p:txBody>
          <a:bodyPr/>
          <a:lstStyle>
            <a:lvl1pPr>
              <a:defRPr>
                <a:solidFill>
                  <a:schemeClr val="tx2"/>
                </a:solidFill>
              </a:defRPr>
            </a:lvl1pPr>
          </a:lstStyle>
          <a:p>
            <a:fld id="{5F272CD0-8AE2-403D-BC5A-E9768D13DA7F}" type="datetimeFigureOut">
              <a:rPr lang="it-IT"/>
              <a:pPr/>
              <a:t>01/08/2017</a:t>
            </a:fld>
            <a:endParaRPr lang="it-IT"/>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it-IT"/>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2D45621-FB72-491B-A41E-B21F020BD976}" type="slidenum">
              <a:rPr lang="it-IT"/>
              <a:pPr/>
              <a:t>‹N›</a:t>
            </a:fld>
            <a:endParaRPr lang="it-IT"/>
          </a:p>
        </p:txBody>
      </p:sp>
    </p:spTree>
    <p:extLst>
      <p:ext uri="{BB962C8B-B14F-4D97-AF65-F5344CB8AC3E}">
        <p14:creationId xmlns:p14="http://schemas.microsoft.com/office/powerpoint/2010/main" val="205260451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dirty="0"/>
              <a:t>Fare clic per modificare lo stile del titolo</a:t>
            </a:r>
            <a:endParaRPr lang="en-US" dirty="0"/>
          </a:p>
        </p:txBody>
      </p:sp>
      <p:sp>
        <p:nvSpPr>
          <p:cNvPr id="3" name="Content Placeholder 2"/>
          <p:cNvSpPr>
            <a:spLocks noGrp="1"/>
          </p:cNvSpPr>
          <p:nvPr>
            <p:ph sz="half" idx="1"/>
          </p:nvPr>
        </p:nvSpPr>
        <p:spPr>
          <a:xfrm>
            <a:off x="754377" y="2279904"/>
            <a:ext cx="4023360" cy="4767072"/>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Content Placeholder 3"/>
          <p:cNvSpPr>
            <a:spLocks noGrp="1"/>
          </p:cNvSpPr>
          <p:nvPr>
            <p:ph sz="half" idx="2"/>
          </p:nvPr>
        </p:nvSpPr>
        <p:spPr>
          <a:xfrm>
            <a:off x="5280660" y="2279904"/>
            <a:ext cx="4023360" cy="4767072"/>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5" name="Date Placeholder 4"/>
          <p:cNvSpPr>
            <a:spLocks noGrp="1"/>
          </p:cNvSpPr>
          <p:nvPr>
            <p:ph type="dt" sz="half" idx="10"/>
          </p:nvPr>
        </p:nvSpPr>
        <p:spPr/>
        <p:txBody>
          <a:bodyPr/>
          <a:lstStyle/>
          <a:p>
            <a:fld id="{5F272CD0-8AE2-403D-BC5A-E9768D13DA7F}" type="datetimeFigureOut">
              <a:rPr lang="it-IT"/>
              <a:pPr/>
              <a:t>01/08/2017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2D45621-FB72-491B-A41E-B21F020BD976}" type="slidenum">
              <a:rPr lang="it-IT"/>
              <a:pPr/>
              <a:t>‹N›</a:t>
            </a:fld>
            <a:endParaRPr lang="it-IT"/>
          </a:p>
        </p:txBody>
      </p:sp>
    </p:spTree>
    <p:extLst>
      <p:ext uri="{BB962C8B-B14F-4D97-AF65-F5344CB8AC3E}">
        <p14:creationId xmlns:p14="http://schemas.microsoft.com/office/powerpoint/2010/main" val="1249674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dirty="0"/>
              <a:t>Fare clic per modificare lo stile del titolo</a:t>
            </a:r>
            <a:endParaRPr lang="en-US" dirty="0"/>
          </a:p>
        </p:txBody>
      </p:sp>
      <p:sp>
        <p:nvSpPr>
          <p:cNvPr id="3" name="Text Placeholder 2"/>
          <p:cNvSpPr>
            <a:spLocks noGrp="1"/>
          </p:cNvSpPr>
          <p:nvPr>
            <p:ph type="body" idx="1"/>
          </p:nvPr>
        </p:nvSpPr>
        <p:spPr>
          <a:xfrm>
            <a:off x="754380" y="2168599"/>
            <a:ext cx="4023360" cy="842173"/>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Modifica gli stili del testo dello schema</a:t>
            </a:r>
          </a:p>
        </p:txBody>
      </p:sp>
      <p:sp>
        <p:nvSpPr>
          <p:cNvPr id="4" name="Content Placeholder 3"/>
          <p:cNvSpPr>
            <a:spLocks noGrp="1"/>
          </p:cNvSpPr>
          <p:nvPr>
            <p:ph sz="half" idx="2"/>
          </p:nvPr>
        </p:nvSpPr>
        <p:spPr>
          <a:xfrm>
            <a:off x="754380" y="3010775"/>
            <a:ext cx="4023360" cy="4041648"/>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5" name="Text Placeholder 4"/>
          <p:cNvSpPr>
            <a:spLocks noGrp="1"/>
          </p:cNvSpPr>
          <p:nvPr>
            <p:ph type="body" sz="quarter" idx="3"/>
          </p:nvPr>
        </p:nvSpPr>
        <p:spPr>
          <a:xfrm>
            <a:off x="5280471" y="2168599"/>
            <a:ext cx="4023360" cy="842173"/>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Modifica gli stili del testo dello schema</a:t>
            </a:r>
          </a:p>
        </p:txBody>
      </p:sp>
      <p:sp>
        <p:nvSpPr>
          <p:cNvPr id="6" name="Content Placeholder 5"/>
          <p:cNvSpPr>
            <a:spLocks noGrp="1"/>
          </p:cNvSpPr>
          <p:nvPr>
            <p:ph sz="quarter" idx="4"/>
          </p:nvPr>
        </p:nvSpPr>
        <p:spPr>
          <a:xfrm>
            <a:off x="5280471" y="3010773"/>
            <a:ext cx="4023360" cy="4041648"/>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7" name="Date Placeholder 6"/>
          <p:cNvSpPr>
            <a:spLocks noGrp="1"/>
          </p:cNvSpPr>
          <p:nvPr>
            <p:ph type="dt" sz="half" idx="10"/>
          </p:nvPr>
        </p:nvSpPr>
        <p:spPr/>
        <p:txBody>
          <a:bodyPr/>
          <a:lstStyle/>
          <a:p>
            <a:fld id="{5F272CD0-8AE2-403D-BC5A-E9768D13DA7F}" type="datetimeFigureOut">
              <a:rPr lang="it-IT"/>
              <a:pPr/>
              <a:t>01/08/2017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A2D45621-FB72-491B-A41E-B21F020BD976}" type="slidenum">
              <a:rPr lang="it-IT"/>
              <a:pPr/>
              <a:t>‹N›</a:t>
            </a:fld>
            <a:endParaRPr lang="it-IT"/>
          </a:p>
        </p:txBody>
      </p:sp>
    </p:spTree>
    <p:extLst>
      <p:ext uri="{BB962C8B-B14F-4D97-AF65-F5344CB8AC3E}">
        <p14:creationId xmlns:p14="http://schemas.microsoft.com/office/powerpoint/2010/main" val="584038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Fare clic per modificare lo stile del titolo</a:t>
            </a:r>
            <a:endParaRPr lang="en-US" dirty="0"/>
          </a:p>
        </p:txBody>
      </p:sp>
      <p:sp>
        <p:nvSpPr>
          <p:cNvPr id="3" name="Date Placeholder 2"/>
          <p:cNvSpPr>
            <a:spLocks noGrp="1"/>
          </p:cNvSpPr>
          <p:nvPr>
            <p:ph type="dt" sz="half" idx="10"/>
          </p:nvPr>
        </p:nvSpPr>
        <p:spPr/>
        <p:txBody>
          <a:bodyPr/>
          <a:lstStyle/>
          <a:p>
            <a:fld id="{5F272CD0-8AE2-403D-BC5A-E9768D13DA7F}" type="datetimeFigureOut">
              <a:rPr lang="it-IT"/>
              <a:pPr/>
              <a:t>01/08/2017</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2D45621-FB72-491B-A41E-B21F020BD976}" type="slidenum">
              <a:rPr lang="it-IT"/>
              <a:pPr/>
              <a:t>‹N›</a:t>
            </a:fld>
            <a:endParaRPr lang="it-IT"/>
          </a:p>
        </p:txBody>
      </p:sp>
    </p:spTree>
    <p:extLst>
      <p:ext uri="{BB962C8B-B14F-4D97-AF65-F5344CB8AC3E}">
        <p14:creationId xmlns:p14="http://schemas.microsoft.com/office/powerpoint/2010/main" val="3192351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272CD0-8AE2-403D-BC5A-E9768D13DA7F}" type="datetimeFigureOut">
              <a:rPr lang="it-IT"/>
              <a:pPr/>
              <a:t>01/08/2017</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A2D45621-FB72-491B-A41E-B21F020BD976}" type="slidenum">
              <a:rPr lang="it-IT"/>
              <a:pPr/>
              <a:t>‹N›</a:t>
            </a:fld>
            <a:endParaRPr lang="it-IT"/>
          </a:p>
        </p:txBody>
      </p:sp>
    </p:spTree>
    <p:extLst>
      <p:ext uri="{BB962C8B-B14F-4D97-AF65-F5344CB8AC3E}">
        <p14:creationId xmlns:p14="http://schemas.microsoft.com/office/powerpoint/2010/main" val="354583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dirty="0"/>
              <a:t>Fare clic per modificare lo stile del titolo</a:t>
            </a:r>
            <a:endParaRPr lang="en-US" dirty="0"/>
          </a:p>
        </p:txBody>
      </p:sp>
      <p:sp>
        <p:nvSpPr>
          <p:cNvPr id="3" name="Content Placeholder 2"/>
          <p:cNvSpPr>
            <a:spLocks noGrp="1"/>
          </p:cNvSpPr>
          <p:nvPr>
            <p:ph idx="1"/>
          </p:nvPr>
        </p:nvSpPr>
        <p:spPr>
          <a:xfrm>
            <a:off x="754380" y="2435352"/>
            <a:ext cx="5029200" cy="4352544"/>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Text Placeholder 3"/>
          <p:cNvSpPr>
            <a:spLocks noGrp="1"/>
          </p:cNvSpPr>
          <p:nvPr>
            <p:ph type="body" sz="half" idx="2"/>
          </p:nvPr>
        </p:nvSpPr>
        <p:spPr>
          <a:xfrm>
            <a:off x="6481825" y="2433819"/>
            <a:ext cx="2816352" cy="3889962"/>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a:t>Modifica gli stili del testo dello schema</a:t>
            </a:r>
          </a:p>
        </p:txBody>
      </p:sp>
      <p:sp>
        <p:nvSpPr>
          <p:cNvPr id="5" name="Date Placeholder 4"/>
          <p:cNvSpPr>
            <a:spLocks noGrp="1"/>
          </p:cNvSpPr>
          <p:nvPr>
            <p:ph type="dt" sz="half" idx="10"/>
          </p:nvPr>
        </p:nvSpPr>
        <p:spPr/>
        <p:txBody>
          <a:bodyPr/>
          <a:lstStyle/>
          <a:p>
            <a:fld id="{5F272CD0-8AE2-403D-BC5A-E9768D13DA7F}" type="datetimeFigureOut">
              <a:rPr lang="it-IT"/>
              <a:pPr/>
              <a:t>01/08/2017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2D45621-FB72-491B-A41E-B21F020BD976}" type="slidenum">
              <a:rPr lang="it-IT"/>
              <a:pPr/>
              <a:t>‹N›</a:t>
            </a:fld>
            <a:endParaRPr lang="it-IT"/>
          </a:p>
        </p:txBody>
      </p:sp>
    </p:spTree>
    <p:extLst>
      <p:ext uri="{BB962C8B-B14F-4D97-AF65-F5344CB8AC3E}">
        <p14:creationId xmlns:p14="http://schemas.microsoft.com/office/powerpoint/2010/main" val="1733000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dirty="0"/>
              <a:t>Fare clic per modificare lo stile del titolo</a:t>
            </a:r>
            <a:endParaRPr lang="en-US" dirty="0"/>
          </a:p>
        </p:txBody>
      </p:sp>
      <p:sp>
        <p:nvSpPr>
          <p:cNvPr id="3" name="Picture Placeholder 2"/>
          <p:cNvSpPr>
            <a:spLocks noGrp="1" noChangeAspect="1"/>
          </p:cNvSpPr>
          <p:nvPr>
            <p:ph type="pic" idx="1"/>
          </p:nvPr>
        </p:nvSpPr>
        <p:spPr>
          <a:xfrm>
            <a:off x="754380" y="2506360"/>
            <a:ext cx="5230368" cy="4352544"/>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6473886" y="2437370"/>
            <a:ext cx="2816352" cy="38862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a:t>Modifica gli stili del testo dello schema</a:t>
            </a:r>
          </a:p>
        </p:txBody>
      </p:sp>
      <p:sp>
        <p:nvSpPr>
          <p:cNvPr id="5" name="Date Placeholder 4"/>
          <p:cNvSpPr>
            <a:spLocks noGrp="1"/>
          </p:cNvSpPr>
          <p:nvPr>
            <p:ph type="dt" sz="half" idx="10"/>
          </p:nvPr>
        </p:nvSpPr>
        <p:spPr/>
        <p:txBody>
          <a:bodyPr/>
          <a:lstStyle/>
          <a:p>
            <a:fld id="{5F272CD0-8AE2-403D-BC5A-E9768D13DA7F}" type="datetimeFigureOut">
              <a:rPr lang="it-IT"/>
              <a:pPr/>
              <a:t>01/08/2017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2D45621-FB72-491B-A41E-B21F020BD976}" type="slidenum">
              <a:rPr lang="it-IT"/>
              <a:pPr/>
              <a:t>‹N›</a:t>
            </a:fld>
            <a:endParaRPr lang="it-IT"/>
          </a:p>
        </p:txBody>
      </p:sp>
    </p:spTree>
    <p:extLst>
      <p:ext uri="{BB962C8B-B14F-4D97-AF65-F5344CB8AC3E}">
        <p14:creationId xmlns:p14="http://schemas.microsoft.com/office/powerpoint/2010/main" val="1374538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98" y="199591"/>
            <a:ext cx="10055885" cy="18653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753521" y="322066"/>
            <a:ext cx="8549640" cy="1709928"/>
          </a:xfrm>
          <a:prstGeom prst="rect">
            <a:avLst/>
          </a:prstGeom>
        </p:spPr>
        <p:txBody>
          <a:bodyPr vert="horz" lIns="91440" tIns="45720" rIns="91440" bIns="45720" rtlCol="0" anchor="ctr">
            <a:normAutofit/>
          </a:bodyPr>
          <a:lstStyle/>
          <a:p>
            <a:r>
              <a:rPr lang="it-IT" dirty="0"/>
              <a:t>Fare clic per modificare lo stile del titolo</a:t>
            </a:r>
            <a:endParaRPr lang="en-US" dirty="0"/>
          </a:p>
        </p:txBody>
      </p:sp>
      <p:sp>
        <p:nvSpPr>
          <p:cNvPr id="3" name="Text Placeholder 2"/>
          <p:cNvSpPr>
            <a:spLocks noGrp="1"/>
          </p:cNvSpPr>
          <p:nvPr>
            <p:ph type="body" idx="1"/>
          </p:nvPr>
        </p:nvSpPr>
        <p:spPr>
          <a:xfrm>
            <a:off x="753521" y="2279904"/>
            <a:ext cx="8549640" cy="4767072"/>
          </a:xfrm>
          <a:prstGeom prst="rect">
            <a:avLst/>
          </a:prstGeom>
        </p:spPr>
        <p:txBody>
          <a:bodyPr vert="horz" lIns="91440" tIns="45720" rIns="91440" bIns="45720" rtlCol="0">
            <a:normAutofit/>
          </a:body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2"/>
          </p:nvPr>
        </p:nvSpPr>
        <p:spPr>
          <a:xfrm>
            <a:off x="749713" y="7279236"/>
            <a:ext cx="2854547" cy="413808"/>
          </a:xfrm>
          <a:prstGeom prst="rect">
            <a:avLst/>
          </a:prstGeom>
        </p:spPr>
        <p:txBody>
          <a:bodyPr vert="horz" lIns="91440" tIns="45720" rIns="45720" bIns="45720" rtlCol="0" anchor="ctr"/>
          <a:lstStyle>
            <a:lvl1pPr algn="l">
              <a:defRPr sz="1100">
                <a:solidFill>
                  <a:schemeClr val="tx1"/>
                </a:solidFill>
              </a:defRPr>
            </a:lvl1pPr>
          </a:lstStyle>
          <a:p>
            <a:fld id="{5F272CD0-8AE2-403D-BC5A-E9768D13DA7F}" type="datetimeFigureOut">
              <a:rPr lang="it-IT"/>
              <a:pPr/>
              <a:t>01/08/2017</a:t>
            </a:fld>
            <a:endParaRPr lang="it-IT"/>
          </a:p>
        </p:txBody>
      </p:sp>
      <p:sp>
        <p:nvSpPr>
          <p:cNvPr id="5" name="Footer Placeholder 4"/>
          <p:cNvSpPr>
            <a:spLocks noGrp="1"/>
          </p:cNvSpPr>
          <p:nvPr>
            <p:ph type="ftr" sz="quarter" idx="3"/>
          </p:nvPr>
        </p:nvSpPr>
        <p:spPr>
          <a:xfrm>
            <a:off x="4610100" y="7279236"/>
            <a:ext cx="4466690" cy="413808"/>
          </a:xfrm>
          <a:prstGeom prst="rect">
            <a:avLst/>
          </a:prstGeom>
        </p:spPr>
        <p:txBody>
          <a:bodyPr vert="horz" lIns="91440" tIns="45720" rIns="91440" bIns="45720" rtlCol="0" anchor="ctr"/>
          <a:lstStyle>
            <a:lvl1pPr algn="r">
              <a:defRPr sz="1100">
                <a:solidFill>
                  <a:schemeClr val="tx1"/>
                </a:solidFill>
              </a:defRPr>
            </a:lvl1pPr>
          </a:lstStyle>
          <a:p>
            <a:endParaRPr lang="it-IT"/>
          </a:p>
        </p:txBody>
      </p:sp>
      <p:sp>
        <p:nvSpPr>
          <p:cNvPr id="6" name="Slide Number Placeholder 5"/>
          <p:cNvSpPr>
            <a:spLocks noGrp="1"/>
          </p:cNvSpPr>
          <p:nvPr>
            <p:ph type="sldNum" sz="quarter" idx="4"/>
          </p:nvPr>
        </p:nvSpPr>
        <p:spPr>
          <a:xfrm>
            <a:off x="9091653" y="7279236"/>
            <a:ext cx="780668" cy="413808"/>
          </a:xfrm>
          <a:prstGeom prst="rect">
            <a:avLst/>
          </a:prstGeom>
        </p:spPr>
        <p:txBody>
          <a:bodyPr vert="horz" lIns="45720" tIns="45720" rIns="91440" bIns="45720" rtlCol="0" anchor="ctr"/>
          <a:lstStyle>
            <a:lvl1pPr algn="l">
              <a:defRPr sz="1200" b="0">
                <a:solidFill>
                  <a:schemeClr val="tx1"/>
                </a:solidFill>
              </a:defRPr>
            </a:lvl1pPr>
          </a:lstStyle>
          <a:p>
            <a:fld id="{A2D45621-FB72-491B-A41E-B21F020BD976}" type="slidenum">
              <a:rPr lang="it-IT"/>
              <a:pPr/>
              <a:t>‹N›</a:t>
            </a:fld>
            <a:endParaRPr lang="it-IT"/>
          </a:p>
        </p:txBody>
      </p:sp>
    </p:spTree>
    <p:extLst>
      <p:ext uri="{BB962C8B-B14F-4D97-AF65-F5344CB8AC3E}">
        <p14:creationId xmlns:p14="http://schemas.microsoft.com/office/powerpoint/2010/main" val="665727645"/>
      </p:ext>
    </p:extLst>
  </p:cSld>
  <p:clrMap bg1="dk1" tx1="lt1" bg2="dk2" tx2="lt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Segnaposto immagine 32" descr="arancello prato.jpg"/>
          <p:cNvPicPr>
            <a:picLocks noGrp="1" noChangeAspect="1"/>
          </p:cNvPicPr>
          <p:nvPr>
            <p:ph type="pic" sz="quarter" idx="11"/>
          </p:nvPr>
        </p:nvPicPr>
        <p:blipFill>
          <a:blip r:embed="rId3" cstate="email">
            <a:extLst>
              <a:ext uri="{28A0092B-C50C-407E-A947-70E740481C1C}">
                <a14:useLocalDpi xmlns:a14="http://schemas.microsoft.com/office/drawing/2010/main"/>
              </a:ext>
            </a:extLst>
          </a:blip>
          <a:srcRect/>
          <a:stretch>
            <a:fillRect/>
          </a:stretch>
        </p:blipFill>
        <p:spPr>
          <a:xfrm>
            <a:off x="295222" y="535106"/>
            <a:ext cx="2780342" cy="23338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3" name="Segnaposto testo 22"/>
          <p:cNvSpPr>
            <a:spLocks noGrp="1"/>
          </p:cNvSpPr>
          <p:nvPr>
            <p:ph type="body" sz="quarter" idx="14"/>
            <p:extLst>
              <p:ext uri="{D42A27DB-BD31-4B8C-83A1-F6EECF244321}">
                <p14:modId xmlns:p14="http://schemas.microsoft.com/office/powerpoint/2010/main" val="1819106582"/>
              </p:ext>
            </p:extLst>
          </p:nvPr>
        </p:nvSpPr>
        <p:spPr>
          <a:xfrm>
            <a:off x="470955" y="3081143"/>
            <a:ext cx="2428875" cy="457200"/>
          </a:xfrm>
        </p:spPr>
        <p:txBody>
          <a:bodyPr vert="horz" lIns="91440" tIns="45720" rIns="91440" bIns="45720" rtlCol="0" anchor="t">
            <a:noAutofit/>
          </a:bodyPr>
          <a:lstStyle/>
          <a:p>
            <a:r>
              <a:rPr lang="it-IT" sz="2000" i="1" dirty="0" err="1">
                <a:solidFill>
                  <a:srgbClr val="FFFF00"/>
                </a:solidFill>
              </a:rPr>
              <a:t>Arancello</a:t>
            </a:r>
            <a:r>
              <a:rPr lang="it-IT" sz="2000" i="1" dirty="0" smtClean="0">
                <a:solidFill>
                  <a:srgbClr val="FFFF00"/>
                </a:solidFill>
              </a:rPr>
              <a:t>,</a:t>
            </a:r>
          </a:p>
          <a:p>
            <a:r>
              <a:rPr lang="it-IT" sz="2000" i="1" dirty="0" smtClean="0">
                <a:solidFill>
                  <a:srgbClr val="FFFF00"/>
                </a:solidFill>
              </a:rPr>
              <a:t>le </a:t>
            </a:r>
            <a:r>
              <a:rPr lang="it-IT" sz="2000" i="1" dirty="0" err="1">
                <a:solidFill>
                  <a:srgbClr val="FFFF00"/>
                </a:solidFill>
              </a:rPr>
              <a:t>gôut</a:t>
            </a:r>
            <a:r>
              <a:rPr lang="it-IT" sz="2000" i="1" dirty="0">
                <a:solidFill>
                  <a:srgbClr val="FFFF00"/>
                </a:solidFill>
              </a:rPr>
              <a:t> </a:t>
            </a:r>
            <a:r>
              <a:rPr lang="it-IT" sz="2000" i="1" dirty="0" err="1">
                <a:solidFill>
                  <a:srgbClr val="FFFF00"/>
                </a:solidFill>
              </a:rPr>
              <a:t>sicilien</a:t>
            </a:r>
            <a:endParaRPr lang="it-IT" sz="2000" i="1" dirty="0">
              <a:solidFill>
                <a:srgbClr val="FFFF00"/>
              </a:solidFill>
            </a:endParaRPr>
          </a:p>
        </p:txBody>
      </p:sp>
      <p:sp>
        <p:nvSpPr>
          <p:cNvPr id="22" name="Segnaposto testo 21"/>
          <p:cNvSpPr>
            <a:spLocks noGrp="1"/>
          </p:cNvSpPr>
          <p:nvPr>
            <p:ph type="body" sz="quarter" idx="13"/>
            <p:extLst>
              <p:ext uri="{D42A27DB-BD31-4B8C-83A1-F6EECF244321}">
                <p14:modId xmlns:p14="http://schemas.microsoft.com/office/powerpoint/2010/main" val="3535387296"/>
              </p:ext>
            </p:extLst>
          </p:nvPr>
        </p:nvSpPr>
        <p:spPr>
          <a:xfrm>
            <a:off x="470954" y="3805268"/>
            <a:ext cx="2428875" cy="627889"/>
          </a:xfrm>
        </p:spPr>
        <p:txBody>
          <a:bodyPr vert="horz" lIns="91440" tIns="45720" rIns="91440" bIns="45720" rtlCol="0" anchor="t">
            <a:noAutofit/>
          </a:bodyPr>
          <a:lstStyle/>
          <a:p>
            <a:r>
              <a:rPr lang="it-IT" sz="1800" b="1" dirty="0" err="1" smtClean="0"/>
              <a:t>Arancello</a:t>
            </a:r>
            <a:r>
              <a:rPr lang="it-IT" sz="1800" b="1" dirty="0" smtClean="0"/>
              <a:t> est un </a:t>
            </a:r>
            <a:r>
              <a:rPr lang="it-IT" sz="1800" b="1" dirty="0" err="1"/>
              <a:t>liqueur</a:t>
            </a:r>
            <a:r>
              <a:rPr lang="it-IT" sz="1800" b="1" dirty="0"/>
              <a:t> </a:t>
            </a:r>
            <a:r>
              <a:rPr lang="it-IT" sz="1800" b="1" dirty="0" err="1"/>
              <a:t>délicieux</a:t>
            </a:r>
            <a:r>
              <a:rPr lang="it-IT" sz="1800" b="1" dirty="0"/>
              <a:t>  qui </a:t>
            </a:r>
            <a:r>
              <a:rPr lang="it-IT" sz="1800" b="1" dirty="0" err="1"/>
              <a:t>rappelle</a:t>
            </a:r>
            <a:r>
              <a:rPr lang="it-IT" sz="1800" b="1" dirty="0"/>
              <a:t> </a:t>
            </a:r>
            <a:r>
              <a:rPr lang="it-IT" sz="1800" b="1" dirty="0" err="1"/>
              <a:t>les</a:t>
            </a:r>
            <a:r>
              <a:rPr lang="it-IT" sz="1800" b="1" dirty="0"/>
              <a:t> </a:t>
            </a:r>
            <a:r>
              <a:rPr lang="it-IT" sz="1800" b="1" dirty="0" err="1"/>
              <a:t>arômes</a:t>
            </a:r>
            <a:r>
              <a:rPr lang="it-IT" sz="1800" b="1" dirty="0"/>
              <a:t> et la </a:t>
            </a:r>
            <a:r>
              <a:rPr lang="it-IT" sz="1800" b="1" dirty="0" err="1"/>
              <a:t>tradition</a:t>
            </a:r>
            <a:r>
              <a:rPr lang="it-IT" sz="1800" b="1" dirty="0"/>
              <a:t> de la </a:t>
            </a:r>
            <a:r>
              <a:rPr lang="it-IT" sz="1800" b="1" dirty="0" err="1" smtClean="0"/>
              <a:t>Sicile</a:t>
            </a:r>
            <a:r>
              <a:rPr lang="it-IT" sz="1800" b="1" dirty="0"/>
              <a:t>.</a:t>
            </a:r>
            <a:r>
              <a:rPr lang="en-US" b="1" dirty="0">
                <a:latin typeface="+mn-ea"/>
                <a:cs typeface="+mn-ea"/>
              </a:rPr>
              <a:t/>
            </a:r>
            <a:br>
              <a:rPr lang="en-US" b="1" dirty="0">
                <a:latin typeface="+mn-ea"/>
                <a:cs typeface="+mn-ea"/>
              </a:rPr>
            </a:br>
            <a:r>
              <a:rPr lang="it-IT" sz="1800" b="1" dirty="0" smtClean="0"/>
              <a:t>Il est </a:t>
            </a:r>
            <a:r>
              <a:rPr lang="it-IT" sz="1800" b="1" dirty="0" err="1"/>
              <a:t>produit</a:t>
            </a:r>
            <a:r>
              <a:rPr lang="it-IT" sz="1800" b="1" dirty="0"/>
              <a:t> </a:t>
            </a:r>
            <a:r>
              <a:rPr lang="it-IT" sz="1800" b="1" dirty="0" err="1"/>
              <a:t>avec</a:t>
            </a:r>
            <a:r>
              <a:rPr lang="it-IT" sz="1800" b="1" dirty="0"/>
              <a:t> </a:t>
            </a:r>
            <a:r>
              <a:rPr lang="it-IT" sz="1800" b="1" dirty="0" err="1" smtClean="0"/>
              <a:t>les</a:t>
            </a:r>
            <a:r>
              <a:rPr lang="it-IT" sz="1800" b="1" dirty="0" smtClean="0"/>
              <a:t> </a:t>
            </a:r>
            <a:r>
              <a:rPr lang="it-IT" sz="1800" b="1" i="1" dirty="0" err="1">
                <a:solidFill>
                  <a:srgbClr val="FFFF00"/>
                </a:solidFill>
                <a:latin typeface="+mj-lt"/>
              </a:rPr>
              <a:t>meilleurs</a:t>
            </a:r>
            <a:r>
              <a:rPr lang="it-IT" sz="1800" b="1" i="1" dirty="0">
                <a:solidFill>
                  <a:srgbClr val="FFFF00"/>
                </a:solidFill>
                <a:latin typeface="+mj-lt"/>
              </a:rPr>
              <a:t> </a:t>
            </a:r>
            <a:r>
              <a:rPr lang="it-IT" sz="1800" b="1" i="1" dirty="0" err="1">
                <a:solidFill>
                  <a:srgbClr val="FFFF00"/>
                </a:solidFill>
                <a:latin typeface="+mj-lt"/>
              </a:rPr>
              <a:t>oranges</a:t>
            </a:r>
            <a:r>
              <a:rPr lang="it-IT" sz="1800" b="1" i="1" dirty="0">
                <a:solidFill>
                  <a:srgbClr val="FFFF00"/>
                </a:solidFill>
                <a:latin typeface="+mj-lt"/>
              </a:rPr>
              <a:t> </a:t>
            </a:r>
            <a:r>
              <a:rPr lang="it-IT" sz="1800" b="1" dirty="0"/>
              <a:t>de </a:t>
            </a:r>
            <a:r>
              <a:rPr lang="it-IT" sz="1800" b="1" i="1" dirty="0" err="1">
                <a:solidFill>
                  <a:srgbClr val="FFFF00"/>
                </a:solidFill>
                <a:latin typeface="+mj-lt"/>
              </a:rPr>
              <a:t>notre</a:t>
            </a:r>
            <a:r>
              <a:rPr lang="it-IT" sz="1800" b="1" i="1" dirty="0">
                <a:solidFill>
                  <a:srgbClr val="FFFF00"/>
                </a:solidFill>
                <a:latin typeface="+mj-lt"/>
              </a:rPr>
              <a:t> terre</a:t>
            </a:r>
            <a:r>
              <a:rPr lang="it-IT" sz="1800" b="1" dirty="0"/>
              <a:t> </a:t>
            </a:r>
            <a:r>
              <a:rPr lang="it-IT" sz="1800" b="1" dirty="0" err="1"/>
              <a:t>cultivées</a:t>
            </a:r>
            <a:r>
              <a:rPr lang="it-IT" sz="1800" b="1" dirty="0"/>
              <a:t> </a:t>
            </a:r>
            <a:r>
              <a:rPr lang="it-IT" sz="1800" b="1" dirty="0" err="1" smtClean="0"/>
              <a:t>biologiquement</a:t>
            </a:r>
            <a:r>
              <a:rPr lang="it-IT" sz="1800" b="1" dirty="0" smtClean="0"/>
              <a:t>.</a:t>
            </a:r>
          </a:p>
          <a:p>
            <a:r>
              <a:rPr lang="it-IT" sz="1800" b="1" dirty="0" smtClean="0"/>
              <a:t>Le </a:t>
            </a:r>
            <a:r>
              <a:rPr lang="it-IT" sz="1800" b="1" dirty="0" err="1"/>
              <a:t>résultat</a:t>
            </a:r>
            <a:r>
              <a:rPr lang="it-IT" sz="1800" b="1" dirty="0"/>
              <a:t> est un </a:t>
            </a:r>
            <a:r>
              <a:rPr lang="it-IT" sz="1800" b="1" dirty="0" err="1"/>
              <a:t>produit</a:t>
            </a:r>
            <a:r>
              <a:rPr lang="it-IT" sz="1800" b="1" dirty="0"/>
              <a:t> </a:t>
            </a:r>
            <a:r>
              <a:rPr lang="it-IT" sz="1800" b="1" i="1" dirty="0">
                <a:solidFill>
                  <a:srgbClr val="FFFF00"/>
                </a:solidFill>
                <a:latin typeface="+mj-lt"/>
              </a:rPr>
              <a:t>d'haute </a:t>
            </a:r>
            <a:r>
              <a:rPr lang="it-IT" sz="1800" b="1" i="1" dirty="0" err="1">
                <a:solidFill>
                  <a:srgbClr val="FFFF00"/>
                </a:solidFill>
                <a:latin typeface="+mj-lt"/>
              </a:rPr>
              <a:t>qualité</a:t>
            </a:r>
            <a:r>
              <a:rPr lang="it-IT" sz="1800" b="1" i="1" dirty="0">
                <a:solidFill>
                  <a:srgbClr val="FFFF00"/>
                </a:solidFill>
                <a:latin typeface="+mj-lt"/>
              </a:rPr>
              <a:t> </a:t>
            </a:r>
            <a:r>
              <a:rPr lang="it-IT" sz="1800" b="1" i="1" dirty="0" smtClean="0">
                <a:solidFill>
                  <a:srgbClr val="FFFF00"/>
                </a:solidFill>
                <a:latin typeface="+mj-lt"/>
              </a:rPr>
              <a:t>et </a:t>
            </a:r>
            <a:r>
              <a:rPr lang="fr-FR" sz="1800" b="1" i="1" dirty="0" smtClean="0">
                <a:solidFill>
                  <a:srgbClr val="FFFF00"/>
                </a:solidFill>
                <a:latin typeface="+mj-lt"/>
              </a:rPr>
              <a:t>fraîcheur</a:t>
            </a:r>
            <a:endParaRPr lang="fr-FR" sz="1800" b="1" i="1" dirty="0">
              <a:solidFill>
                <a:srgbClr val="FFFF00"/>
              </a:solidFill>
              <a:latin typeface="+mj-lt"/>
            </a:endParaRPr>
          </a:p>
        </p:txBody>
      </p:sp>
      <p:sp>
        <p:nvSpPr>
          <p:cNvPr id="25" name="Segnaposto testo 24"/>
          <p:cNvSpPr>
            <a:spLocks noGrp="1"/>
          </p:cNvSpPr>
          <p:nvPr>
            <p:ph type="body" sz="quarter" idx="16"/>
            <p:extLst>
              <p:ext uri="{D42A27DB-BD31-4B8C-83A1-F6EECF244321}">
                <p14:modId xmlns:p14="http://schemas.microsoft.com/office/powerpoint/2010/main" val="1563447130"/>
              </p:ext>
            </p:extLst>
          </p:nvPr>
        </p:nvSpPr>
        <p:spPr>
          <a:xfrm>
            <a:off x="3772204" y="453004"/>
            <a:ext cx="2727209" cy="457200"/>
          </a:xfrm>
        </p:spPr>
        <p:txBody>
          <a:bodyPr vert="horz" lIns="91440" tIns="45720" rIns="91440" bIns="45720" rtlCol="0" anchor="t">
            <a:noAutofit/>
          </a:bodyPr>
          <a:lstStyle/>
          <a:p>
            <a:pPr algn="ctr"/>
            <a:r>
              <a:rPr lang="it-IT" sz="2800" dirty="0">
                <a:solidFill>
                  <a:srgbClr val="BD582C"/>
                </a:solidFill>
                <a:latin typeface="Trebuchet MS"/>
              </a:rPr>
              <a:t>We're Here</a:t>
            </a:r>
            <a:endParaRPr lang="it-IT" sz="2800" dirty="0">
              <a:latin typeface="Trebuchet MS"/>
            </a:endParaRPr>
          </a:p>
        </p:txBody>
      </p:sp>
      <p:sp>
        <p:nvSpPr>
          <p:cNvPr id="65" name="Segnaposto testo 64"/>
          <p:cNvSpPr>
            <a:spLocks noGrp="1"/>
          </p:cNvSpPr>
          <p:nvPr>
            <p:ph type="body" sz="quarter" idx="24"/>
            <p:extLst>
              <p:ext uri="{D42A27DB-BD31-4B8C-83A1-F6EECF244321}">
                <p14:modId xmlns:p14="http://schemas.microsoft.com/office/powerpoint/2010/main" val="1106334345"/>
              </p:ext>
            </p:extLst>
          </p:nvPr>
        </p:nvSpPr>
        <p:spPr/>
        <p:txBody>
          <a:bodyPr vert="horz" lIns="91440" tIns="45720" rIns="91440" bIns="45720" rtlCol="0" anchor="t">
            <a:noAutofit/>
          </a:bodyPr>
          <a:lstStyle/>
          <a:p>
            <a:r>
              <a:rPr lang="it-IT" dirty="0"/>
              <a:t>Inserire qui una descrizione dei prodotti e dei servizi offerti, che risulti accattivante per chi la legge.</a:t>
            </a:r>
          </a:p>
        </p:txBody>
      </p:sp>
      <p:sp>
        <p:nvSpPr>
          <p:cNvPr id="28" name="Segnaposto testo 27"/>
          <p:cNvSpPr>
            <a:spLocks noGrp="1"/>
          </p:cNvSpPr>
          <p:nvPr>
            <p:ph type="body" sz="quarter" idx="19"/>
            <p:extLst>
              <p:ext uri="{D42A27DB-BD31-4B8C-83A1-F6EECF244321}">
                <p14:modId xmlns:p14="http://schemas.microsoft.com/office/powerpoint/2010/main" val="271993508"/>
              </p:ext>
            </p:extLst>
          </p:nvPr>
        </p:nvSpPr>
        <p:spPr>
          <a:xfrm>
            <a:off x="3750739" y="3638550"/>
            <a:ext cx="2428875" cy="228600"/>
          </a:xfrm>
        </p:spPr>
        <p:txBody>
          <a:bodyPr vert="horz" lIns="91440" tIns="45720" rIns="91440" bIns="45720" rtlCol="0" anchor="t">
            <a:noAutofit/>
          </a:bodyPr>
          <a:lstStyle/>
          <a:p>
            <a:pPr algn="ctr"/>
            <a:r>
              <a:rPr lang="it-IT" sz="2000" dirty="0">
                <a:solidFill>
                  <a:srgbClr val="FFFF00"/>
                </a:solidFill>
                <a:latin typeface="+mn-lt"/>
              </a:rPr>
              <a:t>Contacts:</a:t>
            </a:r>
          </a:p>
        </p:txBody>
      </p:sp>
      <p:sp>
        <p:nvSpPr>
          <p:cNvPr id="30" name="Segnaposto testo 29"/>
          <p:cNvSpPr>
            <a:spLocks noGrp="1"/>
          </p:cNvSpPr>
          <p:nvPr>
            <p:ph type="body" sz="quarter" idx="21"/>
            <p:extLst>
              <p:ext uri="{D42A27DB-BD31-4B8C-83A1-F6EECF244321}">
                <p14:modId xmlns:p14="http://schemas.microsoft.com/office/powerpoint/2010/main" val="55762338"/>
              </p:ext>
            </p:extLst>
          </p:nvPr>
        </p:nvSpPr>
        <p:spPr>
          <a:xfrm>
            <a:off x="4679928" y="6593726"/>
            <a:ext cx="1853564" cy="292100"/>
          </a:xfrm>
        </p:spPr>
        <p:txBody>
          <a:bodyPr/>
          <a:lstStyle/>
          <a:p>
            <a:r>
              <a:rPr lang="it-IT" dirty="0">
                <a:solidFill>
                  <a:srgbClr val="FFFF00"/>
                </a:solidFill>
              </a:rPr>
              <a:t>Arancello Company</a:t>
            </a:r>
          </a:p>
        </p:txBody>
      </p:sp>
      <p:sp>
        <p:nvSpPr>
          <p:cNvPr id="18" name="Titolo 17"/>
          <p:cNvSpPr>
            <a:spLocks noGrp="1"/>
          </p:cNvSpPr>
          <p:nvPr>
            <p:ph type="title"/>
            <p:extLst>
              <p:ext uri="{D42A27DB-BD31-4B8C-83A1-F6EECF244321}">
                <p14:modId xmlns:p14="http://schemas.microsoft.com/office/powerpoint/2010/main" val="542861124"/>
              </p:ext>
            </p:extLst>
          </p:nvPr>
        </p:nvSpPr>
        <p:spPr>
          <a:xfrm>
            <a:off x="7071437" y="4152900"/>
            <a:ext cx="2589789" cy="1513170"/>
          </a:xfrm>
        </p:spPr>
        <p:txBody>
          <a:bodyPr>
            <a:normAutofit/>
          </a:bodyPr>
          <a:lstStyle/>
          <a:p>
            <a:pPr algn="ctr"/>
            <a:r>
              <a:rPr lang="it-IT" sz="2400" dirty="0">
                <a:solidFill>
                  <a:srgbClr val="FFFF00"/>
                </a:solidFill>
              </a:rPr>
              <a:t>"...Cu tuttu l'amuri </a:t>
            </a:r>
            <a:r>
              <a:rPr lang="en-US" dirty="0">
                <a:solidFill>
                  <a:schemeClr val="tx1"/>
                </a:solidFill>
                <a:latin typeface="+mj-ea"/>
                <a:cs typeface="+mj-ea"/>
              </a:rPr>
              <a:t/>
            </a:r>
            <a:br>
              <a:rPr lang="en-US" dirty="0">
                <a:solidFill>
                  <a:schemeClr val="tx1"/>
                </a:solidFill>
                <a:latin typeface="+mj-ea"/>
                <a:cs typeface="+mj-ea"/>
              </a:rPr>
            </a:br>
            <a:r>
              <a:rPr lang="it-IT" sz="2400" dirty="0">
                <a:solidFill>
                  <a:srgbClr val="FFFF00"/>
                </a:solidFill>
              </a:rPr>
              <a:t>chi c'è..."</a:t>
            </a:r>
            <a:endParaRPr lang="it-IT" dirty="0"/>
          </a:p>
        </p:txBody>
      </p:sp>
      <p:pic>
        <p:nvPicPr>
          <p:cNvPr id="2" name="Immagine 16" descr="arance_foglia.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033849" y="6711886"/>
            <a:ext cx="669607" cy="490934"/>
          </a:xfrm>
          <a:prstGeom prst="rect">
            <a:avLst/>
          </a:prstGeom>
        </p:spPr>
      </p:pic>
      <p:pic>
        <p:nvPicPr>
          <p:cNvPr id="4" name="Immagine 3" descr="Arancello insegna.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315970" y="5903561"/>
            <a:ext cx="2180708" cy="674242"/>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6" name="Segnaposto immagine 5" descr="phpwH6qFo_arancio_albero+.jpg"/>
          <p:cNvPicPr>
            <a:picLocks noGrp="1" noChangeAspect="1"/>
          </p:cNvPicPr>
          <p:nvPr>
            <p:ph type="pic" sz="quarter" idx="10"/>
          </p:nvPr>
        </p:nvPicPr>
        <p:blipFill>
          <a:blip r:embed="rId6" cstate="email">
            <a:extLst>
              <a:ext uri="{28A0092B-C50C-407E-A947-70E740481C1C}">
                <a14:useLocalDpi xmlns:a14="http://schemas.microsoft.com/office/drawing/2010/main"/>
              </a:ext>
            </a:extLst>
          </a:blip>
          <a:srcRect/>
          <a:stretch>
            <a:fillRect/>
          </a:stretch>
        </p:blipFill>
        <p:spPr>
          <a:xfrm>
            <a:off x="7136126" y="535106"/>
            <a:ext cx="2525100" cy="264705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Immagine 6" descr="Arancello Maps.png"/>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3538468" y="1303207"/>
            <a:ext cx="3167131" cy="2006536"/>
          </a:xfrm>
          <a:prstGeom prst="rect">
            <a:avLst/>
          </a:prstGeom>
          <a:ln>
            <a:noFill/>
          </a:ln>
          <a:effectLst>
            <a:outerShdw blurRad="190500" algn="tl" rotWithShape="0">
              <a:srgbClr val="000000">
                <a:alpha val="70000"/>
              </a:srgbClr>
            </a:outerShdw>
          </a:effectLst>
        </p:spPr>
      </p:pic>
      <p:sp>
        <p:nvSpPr>
          <p:cNvPr id="10" name="CasellaDiTesto 9"/>
          <p:cNvSpPr txBox="1"/>
          <p:nvPr>
            <p:extLst>
              <p:ext uri="{D42A27DB-BD31-4B8C-83A1-F6EECF244321}">
                <p14:modId xmlns:p14="http://schemas.microsoft.com/office/powerpoint/2010/main" val="655052398"/>
              </p:ext>
            </p:extLst>
          </p:nvPr>
        </p:nvSpPr>
        <p:spPr>
          <a:xfrm>
            <a:off x="3813820" y="4119213"/>
            <a:ext cx="2743200" cy="2831544"/>
          </a:xfrm>
          <a:prstGeom prst="rect">
            <a:avLst/>
          </a:prstGeom>
        </p:spPr>
        <p:txBody>
          <a:bodyPr rtlCol="0">
            <a:spAutoFit/>
          </a:bodyPr>
          <a:lstStyle/>
          <a:p>
            <a:r>
              <a:rPr lang="it" sz="1600" b="1" dirty="0" err="1">
                <a:solidFill>
                  <a:srgbClr val="FFFF00"/>
                </a:solidFill>
              </a:rPr>
              <a:t>Address</a:t>
            </a:r>
            <a:r>
              <a:rPr lang="it" sz="1600" b="1" dirty="0">
                <a:solidFill>
                  <a:srgbClr val="FFFF00"/>
                </a:solidFill>
              </a:rPr>
              <a:t>: </a:t>
            </a:r>
            <a:r>
              <a:rPr lang="en-US" b="1" dirty="0">
                <a:latin typeface="+mn-ea"/>
                <a:cs typeface="+mn-ea"/>
              </a:rPr>
              <a:t/>
            </a:r>
            <a:br>
              <a:rPr lang="en-US" b="1" dirty="0">
                <a:latin typeface="+mn-ea"/>
                <a:cs typeface="+mn-ea"/>
              </a:rPr>
            </a:br>
            <a:r>
              <a:rPr lang="it" sz="1600" b="1" dirty="0"/>
              <a:t>26  Mario Barresi Street 91016 Erice TP </a:t>
            </a:r>
            <a:endParaRPr lang="it-IT" sz="1600" b="1" dirty="0"/>
          </a:p>
          <a:p>
            <a:r>
              <a:rPr lang="it" sz="1600" b="1" dirty="0">
                <a:solidFill>
                  <a:srgbClr val="FFFF00"/>
                </a:solidFill>
              </a:rPr>
              <a:t>Telephone </a:t>
            </a:r>
            <a:r>
              <a:rPr lang="it" sz="1600" b="1" dirty="0" err="1">
                <a:solidFill>
                  <a:srgbClr val="FFFF00"/>
                </a:solidFill>
              </a:rPr>
              <a:t>number</a:t>
            </a:r>
            <a:r>
              <a:rPr lang="it" sz="1600" b="1" dirty="0"/>
              <a:t>:</a:t>
            </a:r>
            <a:r>
              <a:rPr lang="en-US" b="1" dirty="0">
                <a:latin typeface="+mn-ea"/>
                <a:cs typeface="+mn-ea"/>
              </a:rPr>
              <a:t/>
            </a:r>
            <a:br>
              <a:rPr lang="en-US" b="1" dirty="0">
                <a:latin typeface="+mn-ea"/>
                <a:cs typeface="+mn-ea"/>
              </a:rPr>
            </a:br>
            <a:r>
              <a:rPr lang="it" sz="1600" b="1" dirty="0"/>
              <a:t>+39  0923 556001 </a:t>
            </a:r>
            <a:endParaRPr sz="1600" b="1" dirty="0"/>
          </a:p>
          <a:p>
            <a:r>
              <a:rPr lang="it" sz="1600" b="1" dirty="0">
                <a:solidFill>
                  <a:srgbClr val="FFFF00"/>
                </a:solidFill>
              </a:rPr>
              <a:t>Email: </a:t>
            </a:r>
            <a:endParaRPr sz="1600" b="1" dirty="0">
              <a:solidFill>
                <a:srgbClr val="FFFF00"/>
              </a:solidFill>
            </a:endParaRPr>
          </a:p>
          <a:p>
            <a:r>
              <a:rPr lang="it" sz="1600" b="1" dirty="0">
                <a:solidFill>
                  <a:srgbClr val="FFFFFF"/>
                </a:solidFill>
              </a:rPr>
              <a:t>torho2000t@istruzione.it</a:t>
            </a:r>
            <a:endParaRPr sz="1600" b="1" dirty="0">
              <a:solidFill>
                <a:srgbClr val="FFFFFF"/>
              </a:solidFill>
            </a:endParaRPr>
          </a:p>
          <a:p>
            <a:r>
              <a:rPr lang="it" sz="1600" b="1" dirty="0">
                <a:solidFill>
                  <a:srgbClr val="FFFF00"/>
                </a:solidFill>
              </a:rPr>
              <a:t>Website:  </a:t>
            </a:r>
            <a:r>
              <a:rPr lang="en-US" b="1" dirty="0">
                <a:latin typeface="+mn-ea"/>
                <a:cs typeface="+mn-ea"/>
              </a:rPr>
              <a:t/>
            </a:r>
            <a:br>
              <a:rPr lang="en-US" b="1" dirty="0">
                <a:latin typeface="+mn-ea"/>
                <a:cs typeface="+mn-ea"/>
              </a:rPr>
            </a:br>
            <a:r>
              <a:rPr lang="it" sz="1600" b="1" dirty="0">
                <a:solidFill>
                  <a:srgbClr val="FFFFFF"/>
                </a:solidFill>
              </a:rPr>
              <a:t>www.alberghieroerice.gov.it</a:t>
            </a:r>
            <a:endParaRPr sz="1600" b="1" dirty="0">
              <a:solidFill>
                <a:srgbClr val="FFFFFF"/>
              </a:solidFill>
            </a:endParaRPr>
          </a:p>
          <a:p>
            <a:pPr algn="ctr"/>
            <a:endParaRPr sz="1600" dirty="0"/>
          </a:p>
          <a:p>
            <a:pPr algn="ctr"/>
            <a:endParaRPr lang="it-IT" dirty="0"/>
          </a:p>
        </p:txBody>
      </p:sp>
      <p:sp>
        <p:nvSpPr>
          <p:cNvPr id="12" name="Segnaposto testo 11"/>
          <p:cNvSpPr>
            <a:spLocks noGrp="1"/>
          </p:cNvSpPr>
          <p:nvPr>
            <p:ph type="body" sz="quarter" idx="22"/>
            <p:extLst>
              <p:ext uri="{D42A27DB-BD31-4B8C-83A1-F6EECF244321}">
                <p14:modId xmlns:p14="http://schemas.microsoft.com/office/powerpoint/2010/main" val="1740261894"/>
              </p:ext>
            </p:extLst>
          </p:nvPr>
        </p:nvSpPr>
        <p:spPr>
          <a:xfrm>
            <a:off x="4739373" y="6795309"/>
            <a:ext cx="1508125" cy="310896"/>
          </a:xfrm>
        </p:spPr>
        <p:txBody>
          <a:bodyPr vert="horz" lIns="91440" tIns="45720" rIns="91440" bIns="45720" rtlCol="0" anchor="t">
            <a:noAutofit/>
          </a:bodyPr>
          <a:lstStyle/>
          <a:p>
            <a:r>
              <a:rPr lang="it-IT" sz="1200" b="1" dirty="0"/>
              <a:t>Via Mario Barresi Erice (TP)</a:t>
            </a:r>
          </a:p>
        </p:txBody>
      </p:sp>
      <p:sp>
        <p:nvSpPr>
          <p:cNvPr id="3" name="CasellaDiTesto 2"/>
          <p:cNvSpPr txBox="1"/>
          <p:nvPr/>
        </p:nvSpPr>
        <p:spPr>
          <a:xfrm>
            <a:off x="7187124" y="6788328"/>
            <a:ext cx="2438400" cy="646331"/>
          </a:xfrm>
          <a:prstGeom prst="rect">
            <a:avLst/>
          </a:prstGeom>
          <a:noFill/>
        </p:spPr>
        <p:txBody>
          <a:bodyPr wrap="square" rtlCol="0">
            <a:spAutoFit/>
          </a:bodyPr>
          <a:lstStyle/>
          <a:p>
            <a:pPr algn="ctr"/>
            <a:r>
              <a:rPr lang="it-IT" b="1" smtClean="0">
                <a:solidFill>
                  <a:srgbClr val="C00000"/>
                </a:solidFill>
              </a:rPr>
              <a:t>Classe V E</a:t>
            </a:r>
          </a:p>
          <a:p>
            <a:pPr algn="ctr"/>
            <a:r>
              <a:rPr lang="it-IT" b="1" smtClean="0">
                <a:solidFill>
                  <a:srgbClr val="C00000"/>
                </a:solidFill>
              </a:rPr>
              <a:t>2016/2017</a:t>
            </a:r>
            <a:endParaRPr lang="it-IT" b="1" dirty="0">
              <a:solidFill>
                <a:srgbClr val="C00000"/>
              </a:solidFill>
            </a:endParaRPr>
          </a:p>
        </p:txBody>
      </p:sp>
    </p:spTree>
    <p:extLst>
      <p:ext uri="{BB962C8B-B14F-4D97-AF65-F5344CB8AC3E}">
        <p14:creationId xmlns:p14="http://schemas.microsoft.com/office/powerpoint/2010/main" val="2671253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testo 4"/>
          <p:cNvSpPr>
            <a:spLocks noGrp="1"/>
          </p:cNvSpPr>
          <p:nvPr>
            <p:ph type="body" sz="quarter" idx="14"/>
            <p:extLst>
              <p:ext uri="{D42A27DB-BD31-4B8C-83A1-F6EECF244321}">
                <p14:modId xmlns:p14="http://schemas.microsoft.com/office/powerpoint/2010/main" val="2937883887"/>
              </p:ext>
            </p:extLst>
          </p:nvPr>
        </p:nvSpPr>
        <p:spPr>
          <a:xfrm>
            <a:off x="444522" y="3711332"/>
            <a:ext cx="2428875" cy="248151"/>
          </a:xfrm>
        </p:spPr>
        <p:txBody>
          <a:bodyPr/>
          <a:lstStyle/>
          <a:p>
            <a:r>
              <a:rPr lang="it-IT" sz="2400" dirty="0">
                <a:solidFill>
                  <a:srgbClr val="FFFF00"/>
                </a:solidFill>
              </a:rPr>
              <a:t>Sicilian flavours</a:t>
            </a:r>
          </a:p>
        </p:txBody>
      </p:sp>
      <p:sp>
        <p:nvSpPr>
          <p:cNvPr id="4" name="Segnaposto testo 3"/>
          <p:cNvSpPr>
            <a:spLocks noGrp="1"/>
          </p:cNvSpPr>
          <p:nvPr>
            <p:ph type="body" sz="quarter" idx="13"/>
            <p:extLst>
              <p:ext uri="{D42A27DB-BD31-4B8C-83A1-F6EECF244321}">
                <p14:modId xmlns:p14="http://schemas.microsoft.com/office/powerpoint/2010/main" val="3841382191"/>
              </p:ext>
            </p:extLst>
          </p:nvPr>
        </p:nvSpPr>
        <p:spPr>
          <a:xfrm>
            <a:off x="444521" y="3962400"/>
            <a:ext cx="2428875" cy="1915653"/>
          </a:xfrm>
        </p:spPr>
        <p:txBody>
          <a:bodyPr vert="horz" lIns="91440" tIns="45720" rIns="91440" bIns="45720" rtlCol="0" anchor="t">
            <a:noAutofit/>
          </a:bodyPr>
          <a:lstStyle/>
          <a:p>
            <a:pPr algn="ctr"/>
            <a:r>
              <a:rPr lang="it-IT" sz="1400" b="1" dirty="0">
                <a:solidFill>
                  <a:srgbClr val="FFFF00"/>
                </a:solidFill>
              </a:rPr>
              <a:t>What </a:t>
            </a:r>
            <a:r>
              <a:rPr lang="it-IT" sz="1400" b="1" dirty="0" err="1">
                <a:solidFill>
                  <a:srgbClr val="FFFF00"/>
                </a:solidFill>
              </a:rPr>
              <a:t>is</a:t>
            </a:r>
            <a:r>
              <a:rPr lang="it-IT" sz="1400" b="1" dirty="0">
                <a:solidFill>
                  <a:srgbClr val="FFFF00"/>
                </a:solidFill>
              </a:rPr>
              <a:t> </a:t>
            </a:r>
            <a:r>
              <a:rPr lang="it-IT" sz="1400" b="1" dirty="0" err="1">
                <a:solidFill>
                  <a:srgbClr val="FFFF00"/>
                </a:solidFill>
              </a:rPr>
              <a:t>Arancello</a:t>
            </a:r>
            <a:r>
              <a:rPr lang="it-IT" sz="1400" b="1" dirty="0"/>
              <a:t>?</a:t>
            </a:r>
            <a:r>
              <a:rPr lang="en-US" b="1" dirty="0">
                <a:latin typeface="+mn-ea"/>
                <a:cs typeface="+mn-ea"/>
              </a:rPr>
              <a:t/>
            </a:r>
            <a:br>
              <a:rPr lang="en-US" b="1" dirty="0">
                <a:latin typeface="+mn-ea"/>
                <a:cs typeface="+mn-ea"/>
              </a:rPr>
            </a:br>
            <a:r>
              <a:rPr lang="it-IT" sz="1400" b="1" dirty="0" err="1">
                <a:solidFill>
                  <a:srgbClr val="FFFF00"/>
                </a:solidFill>
              </a:rPr>
              <a:t>Arancello</a:t>
            </a:r>
            <a:r>
              <a:rPr lang="it-IT" sz="1400" b="1" dirty="0">
                <a:solidFill>
                  <a:srgbClr val="FFFF00"/>
                </a:solidFill>
              </a:rPr>
              <a:t> </a:t>
            </a:r>
            <a:r>
              <a:rPr lang="it-IT" sz="1400" b="1" dirty="0" err="1">
                <a:solidFill>
                  <a:srgbClr val="FFFF00"/>
                </a:solidFill>
              </a:rPr>
              <a:t>is</a:t>
            </a:r>
            <a:r>
              <a:rPr lang="it-IT" sz="1400" b="1" dirty="0">
                <a:solidFill>
                  <a:srgbClr val="FFFF00"/>
                </a:solidFill>
              </a:rPr>
              <a:t> </a:t>
            </a:r>
            <a:r>
              <a:rPr lang="it-IT" sz="1400" b="1" dirty="0"/>
              <a:t>a </a:t>
            </a:r>
            <a:r>
              <a:rPr lang="it-IT" sz="1400" b="1" dirty="0" err="1" smtClean="0"/>
              <a:t>typical</a:t>
            </a:r>
            <a:r>
              <a:rPr lang="it-IT" sz="1400" b="1" dirty="0" smtClean="0">
                <a:solidFill>
                  <a:srgbClr val="FFC000"/>
                </a:solidFill>
              </a:rPr>
              <a:t> </a:t>
            </a:r>
            <a:r>
              <a:rPr lang="it-IT" sz="1400" b="1" dirty="0" err="1">
                <a:solidFill>
                  <a:srgbClr val="FFFF00"/>
                </a:solidFill>
              </a:rPr>
              <a:t>Sicilian</a:t>
            </a:r>
            <a:r>
              <a:rPr lang="it-IT" sz="1400" b="1" dirty="0">
                <a:solidFill>
                  <a:srgbClr val="FFFF00"/>
                </a:solidFill>
              </a:rPr>
              <a:t> </a:t>
            </a:r>
            <a:r>
              <a:rPr lang="it-IT" sz="1400" b="1" dirty="0" err="1" smtClean="0">
                <a:solidFill>
                  <a:srgbClr val="FFFF00"/>
                </a:solidFill>
              </a:rPr>
              <a:t>liqueur</a:t>
            </a:r>
            <a:r>
              <a:rPr lang="it-IT" sz="1400" b="1" dirty="0"/>
              <a:t>, </a:t>
            </a:r>
            <a:r>
              <a:rPr lang="it-IT" sz="1400" b="1" dirty="0" err="1"/>
              <a:t>prepared</a:t>
            </a:r>
            <a:r>
              <a:rPr lang="it-IT" sz="1400" b="1" dirty="0"/>
              <a:t> with the</a:t>
            </a:r>
            <a:r>
              <a:rPr lang="it-IT" sz="1400" b="1" dirty="0">
                <a:solidFill>
                  <a:srgbClr val="FFC000"/>
                </a:solidFill>
              </a:rPr>
              <a:t> </a:t>
            </a:r>
            <a:r>
              <a:rPr lang="it-IT" sz="1400" b="1" dirty="0">
                <a:solidFill>
                  <a:srgbClr val="FFFF00"/>
                </a:solidFill>
              </a:rPr>
              <a:t>best </a:t>
            </a:r>
            <a:r>
              <a:rPr lang="it-IT" sz="1400" b="1" dirty="0" err="1">
                <a:solidFill>
                  <a:srgbClr val="FFFF00"/>
                </a:solidFill>
              </a:rPr>
              <a:t>Sicilian</a:t>
            </a:r>
            <a:r>
              <a:rPr lang="it-IT" sz="1400" b="1" dirty="0">
                <a:solidFill>
                  <a:srgbClr val="FFFF00"/>
                </a:solidFill>
              </a:rPr>
              <a:t> </a:t>
            </a:r>
            <a:r>
              <a:rPr lang="it-IT" sz="1400" b="1" dirty="0" err="1">
                <a:solidFill>
                  <a:srgbClr val="FFFF00"/>
                </a:solidFill>
              </a:rPr>
              <a:t>oranges</a:t>
            </a:r>
            <a:r>
              <a:rPr lang="it-IT" sz="1400" b="1" dirty="0">
                <a:solidFill>
                  <a:srgbClr val="FFFF00"/>
                </a:solidFill>
              </a:rPr>
              <a:t>.</a:t>
            </a:r>
            <a:r>
              <a:rPr lang="en-US" sz="1400" b="1" dirty="0">
                <a:solidFill>
                  <a:srgbClr val="FFFF00"/>
                </a:solidFill>
              </a:rPr>
              <a:t/>
            </a:r>
            <a:br>
              <a:rPr lang="en-US" sz="1400" b="1" dirty="0">
                <a:solidFill>
                  <a:srgbClr val="FFFF00"/>
                </a:solidFill>
              </a:rPr>
            </a:br>
            <a:r>
              <a:rPr lang="it-IT" sz="1400" b="1" dirty="0" err="1">
                <a:solidFill>
                  <a:srgbClr val="FFFF00"/>
                </a:solidFill>
              </a:rPr>
              <a:t>Where</a:t>
            </a:r>
            <a:r>
              <a:rPr lang="it-IT" sz="1400" b="1" dirty="0">
                <a:solidFill>
                  <a:srgbClr val="FFFF00"/>
                </a:solidFill>
              </a:rPr>
              <a:t> </a:t>
            </a:r>
            <a:r>
              <a:rPr lang="it-IT" sz="1400" b="1" dirty="0" err="1">
                <a:solidFill>
                  <a:srgbClr val="FFFF00"/>
                </a:solidFill>
              </a:rPr>
              <a:t>is</a:t>
            </a:r>
            <a:r>
              <a:rPr lang="it-IT" sz="1400" b="1" dirty="0">
                <a:solidFill>
                  <a:srgbClr val="FFFF00"/>
                </a:solidFill>
              </a:rPr>
              <a:t> </a:t>
            </a:r>
            <a:r>
              <a:rPr lang="it-IT" sz="1400" b="1" dirty="0" err="1">
                <a:solidFill>
                  <a:srgbClr val="FFFF00"/>
                </a:solidFill>
              </a:rPr>
              <a:t>Arancello</a:t>
            </a:r>
            <a:r>
              <a:rPr lang="it-IT" sz="1400" b="1" dirty="0">
                <a:solidFill>
                  <a:srgbClr val="FFFF00"/>
                </a:solidFill>
              </a:rPr>
              <a:t> </a:t>
            </a:r>
            <a:r>
              <a:rPr lang="it-IT" sz="1400" b="1" dirty="0" err="1">
                <a:solidFill>
                  <a:srgbClr val="FFFF00"/>
                </a:solidFill>
              </a:rPr>
              <a:t>prepared</a:t>
            </a:r>
            <a:r>
              <a:rPr lang="it-IT" sz="1400" b="1" dirty="0"/>
              <a:t>?</a:t>
            </a:r>
            <a:r>
              <a:rPr lang="en-US" b="1" dirty="0">
                <a:latin typeface="+mn-ea"/>
                <a:cs typeface="+mn-ea"/>
              </a:rPr>
              <a:t/>
            </a:r>
            <a:br>
              <a:rPr lang="en-US" b="1" dirty="0">
                <a:latin typeface="+mn-ea"/>
                <a:cs typeface="+mn-ea"/>
              </a:rPr>
            </a:br>
            <a:r>
              <a:rPr lang="it-IT" sz="1400" b="1" dirty="0" err="1"/>
              <a:t>Arancello</a:t>
            </a:r>
            <a:r>
              <a:rPr lang="it-IT" sz="1400" b="1" dirty="0"/>
              <a:t> </a:t>
            </a:r>
            <a:r>
              <a:rPr lang="it-IT" sz="1400" b="1" dirty="0" err="1"/>
              <a:t>is</a:t>
            </a:r>
            <a:r>
              <a:rPr lang="it-IT" sz="1400" b="1" dirty="0"/>
              <a:t> </a:t>
            </a:r>
            <a:r>
              <a:rPr lang="it-IT" sz="1400" b="1" dirty="0" err="1"/>
              <a:t>prepared</a:t>
            </a:r>
            <a:r>
              <a:rPr lang="it-IT" sz="1400" b="1" dirty="0"/>
              <a:t> in the </a:t>
            </a:r>
            <a:r>
              <a:rPr lang="it-IT" sz="1400" b="1" dirty="0" err="1"/>
              <a:t>sun-kissed</a:t>
            </a:r>
            <a:r>
              <a:rPr lang="it-IT" sz="1400" b="1" dirty="0"/>
              <a:t> </a:t>
            </a:r>
            <a:r>
              <a:rPr lang="it-IT" sz="1400" b="1" dirty="0" err="1"/>
              <a:t>town</a:t>
            </a:r>
            <a:r>
              <a:rPr lang="it-IT" sz="1400" b="1" dirty="0"/>
              <a:t> of Trapani.</a:t>
            </a:r>
            <a:r>
              <a:rPr lang="en-US" b="1" dirty="0">
                <a:latin typeface="+mn-ea"/>
                <a:cs typeface="+mn-ea"/>
              </a:rPr>
              <a:t/>
            </a:r>
            <a:br>
              <a:rPr lang="en-US" b="1" dirty="0">
                <a:latin typeface="+mn-ea"/>
                <a:cs typeface="+mn-ea"/>
              </a:rPr>
            </a:br>
            <a:endParaRPr lang="it-IT" sz="1400" b="1" dirty="0"/>
          </a:p>
        </p:txBody>
      </p:sp>
      <p:sp>
        <p:nvSpPr>
          <p:cNvPr id="8" name="Segnaposto testo 7"/>
          <p:cNvSpPr>
            <a:spLocks noGrp="1"/>
          </p:cNvSpPr>
          <p:nvPr>
            <p:ph type="body" sz="quarter" idx="17"/>
            <p:extLst>
              <p:ext uri="{D42A27DB-BD31-4B8C-83A1-F6EECF244321}">
                <p14:modId xmlns:p14="http://schemas.microsoft.com/office/powerpoint/2010/main" val="2749191459"/>
              </p:ext>
            </p:extLst>
          </p:nvPr>
        </p:nvSpPr>
        <p:spPr>
          <a:xfrm>
            <a:off x="3970982" y="7009664"/>
            <a:ext cx="2428875" cy="454152"/>
          </a:xfrm>
        </p:spPr>
        <p:txBody>
          <a:bodyPr/>
          <a:lstStyle/>
          <a:p>
            <a:pPr algn="ctr"/>
            <a:r>
              <a:rPr lang="it-IT" sz="2000" dirty="0">
                <a:solidFill>
                  <a:srgbClr val="008000"/>
                </a:solidFill>
              </a:rPr>
              <a:t>The </a:t>
            </a:r>
            <a:r>
              <a:rPr lang="it-IT" sz="2000" dirty="0" err="1">
                <a:solidFill>
                  <a:srgbClr val="008000"/>
                </a:solidFill>
              </a:rPr>
              <a:t>real</a:t>
            </a:r>
            <a:r>
              <a:rPr lang="it-IT" sz="2000" dirty="0">
                <a:solidFill>
                  <a:srgbClr val="008000"/>
                </a:solidFill>
              </a:rPr>
              <a:t> taste </a:t>
            </a:r>
            <a:r>
              <a:rPr lang="en-US" dirty="0">
                <a:solidFill>
                  <a:srgbClr val="008000"/>
                </a:solidFill>
                <a:latin typeface="+mn-ea"/>
                <a:cs typeface="+mn-ea"/>
              </a:rPr>
              <a:t/>
            </a:r>
            <a:br>
              <a:rPr lang="en-US" dirty="0">
                <a:solidFill>
                  <a:srgbClr val="008000"/>
                </a:solidFill>
                <a:latin typeface="+mn-ea"/>
                <a:cs typeface="+mn-ea"/>
              </a:rPr>
            </a:br>
            <a:r>
              <a:rPr lang="it-IT" sz="2000" dirty="0">
                <a:solidFill>
                  <a:srgbClr val="008000"/>
                </a:solidFill>
              </a:rPr>
              <a:t>of </a:t>
            </a:r>
            <a:r>
              <a:rPr lang="it-IT" sz="2000" dirty="0" err="1">
                <a:solidFill>
                  <a:srgbClr val="008000"/>
                </a:solidFill>
              </a:rPr>
              <a:t>our</a:t>
            </a:r>
            <a:r>
              <a:rPr lang="it-IT" sz="2000" dirty="0">
                <a:solidFill>
                  <a:srgbClr val="008000"/>
                </a:solidFill>
              </a:rPr>
              <a:t> </a:t>
            </a:r>
            <a:r>
              <a:rPr lang="it-IT" sz="2000" dirty="0" err="1">
                <a:solidFill>
                  <a:srgbClr val="008000"/>
                </a:solidFill>
              </a:rPr>
              <a:t>wonderful</a:t>
            </a:r>
            <a:r>
              <a:rPr lang="it-IT" sz="2000" dirty="0">
                <a:solidFill>
                  <a:srgbClr val="008000"/>
                </a:solidFill>
              </a:rPr>
              <a:t> </a:t>
            </a:r>
            <a:r>
              <a:rPr lang="it-IT" sz="2000" dirty="0" err="1">
                <a:solidFill>
                  <a:srgbClr val="008000"/>
                </a:solidFill>
              </a:rPr>
              <a:t>school</a:t>
            </a:r>
            <a:endParaRPr lang="it-IT" sz="2000" dirty="0">
              <a:solidFill>
                <a:srgbClr val="008000"/>
              </a:solidFill>
            </a:endParaRPr>
          </a:p>
        </p:txBody>
      </p:sp>
      <p:sp>
        <p:nvSpPr>
          <p:cNvPr id="9" name="Segnaposto testo 8"/>
          <p:cNvSpPr>
            <a:spLocks noGrp="1"/>
          </p:cNvSpPr>
          <p:nvPr>
            <p:ph type="body" sz="quarter" idx="18"/>
          </p:nvPr>
        </p:nvSpPr>
        <p:spPr/>
        <p:txBody>
          <a:bodyPr/>
          <a:lstStyle/>
          <a:p>
            <a:pPr lvl="0"/>
            <a:r>
              <a:rPr lang="it-IT" dirty="0"/>
              <a:t>I segnaposto di questa brochure sono già formattati.</a:t>
            </a:r>
          </a:p>
        </p:txBody>
      </p:sp>
      <p:pic>
        <p:nvPicPr>
          <p:cNvPr id="19" name="Segnaposto immagine 18" descr="etichetta.png"/>
          <p:cNvPicPr>
            <a:picLocks noGrp="1" noChangeAspect="1"/>
          </p:cNvPicPr>
          <p:nvPr>
            <p:ph type="pic" sz="quarter" idx="10"/>
          </p:nvPr>
        </p:nvPicPr>
        <p:blipFill>
          <a:blip r:embed="rId3" cstate="email">
            <a:extLst>
              <a:ext uri="{28A0092B-C50C-407E-A947-70E740481C1C}">
                <a14:useLocalDpi xmlns:a14="http://schemas.microsoft.com/office/drawing/2010/main"/>
              </a:ext>
            </a:extLst>
          </a:blip>
          <a:srcRect/>
          <a:stretch>
            <a:fillRect/>
          </a:stretch>
        </p:blipFill>
        <p:spPr>
          <a:xfrm>
            <a:off x="7082048" y="342900"/>
            <a:ext cx="2736561" cy="1718300"/>
          </a:xfrm>
        </p:spPr>
      </p:pic>
      <p:sp>
        <p:nvSpPr>
          <p:cNvPr id="17" name="Segnaposto testo 16"/>
          <p:cNvSpPr>
            <a:spLocks noGrp="1"/>
          </p:cNvSpPr>
          <p:nvPr>
            <p:ph type="body" sz="quarter" idx="29"/>
            <p:extLst>
              <p:ext uri="{D42A27DB-BD31-4B8C-83A1-F6EECF244321}">
                <p14:modId xmlns:p14="http://schemas.microsoft.com/office/powerpoint/2010/main" val="1528575571"/>
              </p:ext>
            </p:extLst>
          </p:nvPr>
        </p:nvSpPr>
        <p:spPr>
          <a:xfrm>
            <a:off x="7347585" y="2166131"/>
            <a:ext cx="2114839" cy="2693966"/>
          </a:xfrm>
        </p:spPr>
        <p:txBody>
          <a:bodyPr vert="horz" lIns="91440" tIns="45720" rIns="91440" bIns="45720" rtlCol="0" anchor="t">
            <a:noAutofit/>
          </a:bodyPr>
          <a:lstStyle/>
          <a:p>
            <a:pPr algn="ctr"/>
            <a:r>
              <a:rPr lang="it-IT" sz="1600" b="1" dirty="0">
                <a:solidFill>
                  <a:srgbClr val="FFFF00"/>
                </a:solidFill>
              </a:rPr>
              <a:t>How can </a:t>
            </a:r>
            <a:r>
              <a:rPr lang="it-IT" sz="1600" b="1" dirty="0" err="1">
                <a:solidFill>
                  <a:srgbClr val="FFFF00"/>
                </a:solidFill>
              </a:rPr>
              <a:t>you</a:t>
            </a:r>
            <a:r>
              <a:rPr lang="it-IT" sz="1600" b="1" dirty="0">
                <a:solidFill>
                  <a:srgbClr val="FFFF00"/>
                </a:solidFill>
              </a:rPr>
              <a:t> taste </a:t>
            </a:r>
            <a:r>
              <a:rPr lang="it-IT" sz="1600" b="1" dirty="0" err="1">
                <a:solidFill>
                  <a:srgbClr val="FFFF00"/>
                </a:solidFill>
              </a:rPr>
              <a:t>it</a:t>
            </a:r>
            <a:r>
              <a:rPr lang="it-IT" sz="1600" b="1" dirty="0">
                <a:solidFill>
                  <a:srgbClr val="FFFF00"/>
                </a:solidFill>
              </a:rPr>
              <a:t>?</a:t>
            </a:r>
            <a:r>
              <a:rPr lang="en-US" sz="1600" b="1" dirty="0">
                <a:solidFill>
                  <a:srgbClr val="FFFF00"/>
                </a:solidFill>
              </a:rPr>
              <a:t/>
            </a:r>
            <a:br>
              <a:rPr lang="en-US" sz="1600" b="1" dirty="0">
                <a:solidFill>
                  <a:srgbClr val="FFFF00"/>
                </a:solidFill>
              </a:rPr>
            </a:br>
            <a:r>
              <a:rPr lang="it-IT" sz="1600" dirty="0"/>
              <a:t>You can </a:t>
            </a:r>
            <a:r>
              <a:rPr lang="it-IT" sz="1600" dirty="0" err="1"/>
              <a:t>try</a:t>
            </a:r>
            <a:r>
              <a:rPr lang="it-IT" sz="1600" dirty="0">
                <a:solidFill>
                  <a:srgbClr val="FFC000"/>
                </a:solidFill>
              </a:rPr>
              <a:t> </a:t>
            </a:r>
            <a:r>
              <a:rPr lang="it-IT" sz="1600" b="1" dirty="0" err="1">
                <a:solidFill>
                  <a:srgbClr val="FFFF00"/>
                </a:solidFill>
              </a:rPr>
              <a:t>Arancello</a:t>
            </a:r>
            <a:r>
              <a:rPr lang="it-IT" sz="1600" b="1" dirty="0">
                <a:solidFill>
                  <a:srgbClr val="FFFF00"/>
                </a:solidFill>
              </a:rPr>
              <a:t> </a:t>
            </a:r>
            <a:r>
              <a:rPr lang="it-IT" sz="1600" dirty="0"/>
              <a:t>with </a:t>
            </a:r>
            <a:r>
              <a:rPr lang="it-IT" sz="1600" b="1" dirty="0" err="1"/>
              <a:t>Sicilian</a:t>
            </a:r>
            <a:r>
              <a:rPr lang="it-IT" sz="1600" b="1" dirty="0"/>
              <a:t> </a:t>
            </a:r>
            <a:r>
              <a:rPr lang="it-IT" sz="1600" b="1" dirty="0" err="1"/>
              <a:t>Pastries</a:t>
            </a:r>
            <a:r>
              <a:rPr lang="it-IT" sz="1600" b="1" dirty="0"/>
              <a:t>... </a:t>
            </a:r>
            <a:r>
              <a:rPr lang="it-IT" sz="1600" b="1" dirty="0" err="1">
                <a:solidFill>
                  <a:srgbClr val="FFFF00"/>
                </a:solidFill>
              </a:rPr>
              <a:t>almond</a:t>
            </a:r>
            <a:r>
              <a:rPr lang="it-IT" sz="1600" b="1" dirty="0">
                <a:solidFill>
                  <a:srgbClr val="FFC000"/>
                </a:solidFill>
              </a:rPr>
              <a:t> </a:t>
            </a:r>
            <a:r>
              <a:rPr lang="it-IT" sz="1600" b="1" dirty="0" err="1">
                <a:solidFill>
                  <a:srgbClr val="FFFF00"/>
                </a:solidFill>
              </a:rPr>
              <a:t>sweets</a:t>
            </a:r>
            <a:r>
              <a:rPr lang="it-IT" sz="1600" b="1" dirty="0">
                <a:solidFill>
                  <a:srgbClr val="FFFF00"/>
                </a:solidFill>
              </a:rPr>
              <a:t> </a:t>
            </a:r>
            <a:r>
              <a:rPr lang="it-IT" sz="1600" b="1" dirty="0">
                <a:solidFill>
                  <a:srgbClr val="FFFFFF"/>
                </a:solidFill>
              </a:rPr>
              <a:t>…</a:t>
            </a:r>
            <a:r>
              <a:rPr lang="it-IT" sz="1600" b="1" dirty="0">
                <a:solidFill>
                  <a:srgbClr val="FFC000"/>
                </a:solidFill>
              </a:rPr>
              <a:t> </a:t>
            </a:r>
            <a:r>
              <a:rPr lang="it-IT" sz="1600" b="1" dirty="0" err="1">
                <a:solidFill>
                  <a:srgbClr val="FFFF00"/>
                </a:solidFill>
              </a:rPr>
              <a:t>Sicilian</a:t>
            </a:r>
            <a:r>
              <a:rPr lang="it-IT" sz="1600" b="1" dirty="0" smtClean="0">
                <a:solidFill>
                  <a:srgbClr val="FFC000"/>
                </a:solidFill>
              </a:rPr>
              <a:t> </a:t>
            </a:r>
            <a:r>
              <a:rPr lang="it-IT" sz="1600" b="1" dirty="0">
                <a:solidFill>
                  <a:srgbClr val="FFFF00"/>
                </a:solidFill>
              </a:rPr>
              <a:t>Cassata</a:t>
            </a:r>
            <a:r>
              <a:rPr lang="it-IT" sz="1600" b="1" dirty="0">
                <a:solidFill>
                  <a:srgbClr val="FFFFFF"/>
                </a:solidFill>
              </a:rPr>
              <a:t>...</a:t>
            </a:r>
            <a:r>
              <a:rPr lang="it-IT" sz="1600" b="1" dirty="0">
                <a:solidFill>
                  <a:srgbClr val="FFC000"/>
                </a:solidFill>
              </a:rPr>
              <a:t> </a:t>
            </a:r>
            <a:r>
              <a:rPr lang="it-IT" sz="1600" b="1" dirty="0">
                <a:solidFill>
                  <a:srgbClr val="FFFF00"/>
                </a:solidFill>
              </a:rPr>
              <a:t>cannolo</a:t>
            </a:r>
            <a:r>
              <a:rPr lang="it-IT" sz="1600" b="1" dirty="0" smtClean="0">
                <a:solidFill>
                  <a:srgbClr val="FFFFFF"/>
                </a:solidFill>
              </a:rPr>
              <a:t> with</a:t>
            </a:r>
            <a:r>
              <a:rPr lang="it-IT" sz="1600" b="1" dirty="0" smtClean="0">
                <a:solidFill>
                  <a:srgbClr val="FFC000"/>
                </a:solidFill>
              </a:rPr>
              <a:t> </a:t>
            </a:r>
            <a:r>
              <a:rPr lang="it-IT" sz="1600" b="1" dirty="0">
                <a:solidFill>
                  <a:srgbClr val="FFFFFF"/>
                </a:solidFill>
              </a:rPr>
              <a:t>ricotta </a:t>
            </a:r>
            <a:r>
              <a:rPr lang="it-IT" sz="1600" b="1" dirty="0" err="1">
                <a:solidFill>
                  <a:srgbClr val="FFFFFF"/>
                </a:solidFill>
              </a:rPr>
              <a:t>cheese</a:t>
            </a:r>
            <a:r>
              <a:rPr lang="it-IT" sz="1600" b="1" dirty="0">
                <a:solidFill>
                  <a:srgbClr val="FFFFFF"/>
                </a:solidFill>
              </a:rPr>
              <a:t> and </a:t>
            </a:r>
            <a:r>
              <a:rPr lang="it-IT" sz="1600" b="1" dirty="0" err="1">
                <a:solidFill>
                  <a:srgbClr val="FFFFFF"/>
                </a:solidFill>
              </a:rPr>
              <a:t>chocolate</a:t>
            </a:r>
            <a:r>
              <a:rPr lang="it-IT" sz="1600" b="1" dirty="0">
                <a:solidFill>
                  <a:srgbClr val="FFFFFF"/>
                </a:solidFill>
              </a:rPr>
              <a:t> </a:t>
            </a:r>
            <a:r>
              <a:rPr lang="it-IT" sz="1600" b="1" dirty="0" err="1">
                <a:solidFill>
                  <a:srgbClr val="FFFFFF"/>
                </a:solidFill>
              </a:rPr>
              <a:t>drops</a:t>
            </a:r>
            <a:r>
              <a:rPr lang="it-IT" sz="1600" b="1" dirty="0">
                <a:solidFill>
                  <a:srgbClr val="FFFFFF"/>
                </a:solidFill>
              </a:rPr>
              <a:t>...</a:t>
            </a:r>
            <a:r>
              <a:rPr lang="it-IT" sz="1600" b="1" dirty="0">
                <a:solidFill>
                  <a:srgbClr val="FFC000"/>
                </a:solidFill>
              </a:rPr>
              <a:t> </a:t>
            </a:r>
            <a:r>
              <a:rPr lang="en-US" dirty="0">
                <a:latin typeface="+mn-ea"/>
                <a:cs typeface="+mn-ea"/>
              </a:rPr>
              <a:t/>
            </a:r>
            <a:br>
              <a:rPr lang="en-US" dirty="0">
                <a:latin typeface="+mn-ea"/>
                <a:cs typeface="+mn-ea"/>
              </a:rPr>
            </a:br>
            <a:r>
              <a:rPr lang="it-IT" sz="1600" b="1" dirty="0" err="1"/>
              <a:t>You</a:t>
            </a:r>
            <a:r>
              <a:rPr lang="it-IT" sz="1600" b="1" dirty="0"/>
              <a:t> </a:t>
            </a:r>
            <a:r>
              <a:rPr lang="it-IT" sz="1600" b="1" dirty="0" err="1"/>
              <a:t>should</a:t>
            </a:r>
            <a:r>
              <a:rPr lang="it-IT" sz="1600" b="1" dirty="0"/>
              <a:t> taste </a:t>
            </a:r>
            <a:r>
              <a:rPr lang="it-IT" sz="1600" b="1" dirty="0" err="1"/>
              <a:t>it</a:t>
            </a:r>
            <a:r>
              <a:rPr lang="it-IT" sz="1600" b="1" dirty="0"/>
              <a:t> </a:t>
            </a:r>
            <a:r>
              <a:rPr lang="it-IT" sz="2800" b="1" dirty="0" err="1">
                <a:solidFill>
                  <a:srgbClr val="00B0F0"/>
                </a:solidFill>
              </a:rPr>
              <a:t>icy</a:t>
            </a:r>
            <a:endParaRPr lang="it-IT" sz="2800" dirty="0" err="1">
              <a:solidFill>
                <a:srgbClr val="00B0F0"/>
              </a:solidFill>
            </a:endParaRPr>
          </a:p>
        </p:txBody>
      </p:sp>
      <p:pic>
        <p:nvPicPr>
          <p:cNvPr id="2" name="Immagine 1" descr="arance_etna_N.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4293" y="5991225"/>
            <a:ext cx="2208184" cy="1472591"/>
          </a:xfrm>
          <a:prstGeom prst="rect">
            <a:avLst/>
          </a:prstGeom>
          <a:ln>
            <a:noFill/>
          </a:ln>
          <a:effectLst>
            <a:outerShdw blurRad="292100" dist="139700" dir="2700000" algn="tl" rotWithShape="0">
              <a:srgbClr val="333333">
                <a:alpha val="65000"/>
              </a:srgbClr>
            </a:outerShdw>
          </a:effectLst>
        </p:spPr>
      </p:pic>
      <p:sp>
        <p:nvSpPr>
          <p:cNvPr id="23" name="Segnaposto testo 22"/>
          <p:cNvSpPr>
            <a:spLocks noGrp="1"/>
          </p:cNvSpPr>
          <p:nvPr>
            <p:ph type="body" sz="quarter" idx="23"/>
            <p:extLst>
              <p:ext uri="{D42A27DB-BD31-4B8C-83A1-F6EECF244321}">
                <p14:modId xmlns:p14="http://schemas.microsoft.com/office/powerpoint/2010/main" val="2633181754"/>
              </p:ext>
            </p:extLst>
          </p:nvPr>
        </p:nvSpPr>
        <p:spPr>
          <a:xfrm>
            <a:off x="3813820" y="581747"/>
            <a:ext cx="3009842" cy="1384300"/>
          </a:xfrm>
        </p:spPr>
        <p:txBody>
          <a:bodyPr/>
          <a:lstStyle/>
          <a:p>
            <a:pPr algn="ctr"/>
            <a:r>
              <a:rPr lang="it-IT" sz="2400" b="1" dirty="0" err="1">
                <a:solidFill>
                  <a:srgbClr val="BD582C"/>
                </a:solidFill>
                <a:latin typeface="Trebuchet MS"/>
              </a:rPr>
              <a:t>Enjoy</a:t>
            </a:r>
            <a:r>
              <a:rPr lang="it-IT" sz="2400" b="1" dirty="0">
                <a:solidFill>
                  <a:srgbClr val="BD582C"/>
                </a:solidFill>
                <a:latin typeface="Trebuchet MS"/>
              </a:rPr>
              <a:t> </a:t>
            </a:r>
            <a:r>
              <a:rPr lang="it-IT" sz="2400" b="1" dirty="0" err="1">
                <a:solidFill>
                  <a:srgbClr val="BD582C"/>
                </a:solidFill>
                <a:latin typeface="Trebuchet MS"/>
              </a:rPr>
              <a:t>your</a:t>
            </a:r>
            <a:r>
              <a:rPr lang="it-IT" sz="2400" b="1" dirty="0">
                <a:solidFill>
                  <a:srgbClr val="BD582C"/>
                </a:solidFill>
                <a:latin typeface="Trebuchet MS"/>
              </a:rPr>
              <a:t> </a:t>
            </a:r>
            <a:r>
              <a:rPr lang="it-IT" sz="2800" b="1" dirty="0">
                <a:solidFill>
                  <a:srgbClr val="BD582C"/>
                </a:solidFill>
                <a:latin typeface="Trebuchet MS"/>
              </a:rPr>
              <a:t> </a:t>
            </a:r>
          </a:p>
          <a:p>
            <a:pPr algn="ctr">
              <a:lnSpc>
                <a:spcPct val="129999"/>
              </a:lnSpc>
            </a:pPr>
            <a:r>
              <a:rPr lang="it-IT" sz="2800" b="1" dirty="0" err="1">
                <a:solidFill>
                  <a:srgbClr val="BD582C"/>
                </a:solidFill>
                <a:latin typeface="Trebuchet MS"/>
              </a:rPr>
              <a:t>Arancello</a:t>
            </a:r>
            <a:r>
              <a:rPr lang="it-IT" sz="2400" dirty="0">
                <a:solidFill>
                  <a:srgbClr val="BD582C"/>
                </a:solidFill>
                <a:latin typeface="Trebuchet MS"/>
              </a:rPr>
              <a:t>..</a:t>
            </a:r>
            <a:r>
              <a:rPr lang="it-IT" sz="2400" dirty="0">
                <a:solidFill>
                  <a:srgbClr val="FFC000"/>
                </a:solidFill>
                <a:latin typeface="Trebuchet MS"/>
              </a:rPr>
              <a:t>.</a:t>
            </a:r>
          </a:p>
          <a:p>
            <a:pPr algn="ctr">
              <a:lnSpc>
                <a:spcPct val="129999"/>
              </a:lnSpc>
            </a:pPr>
            <a:endParaRPr lang="it-IT" sz="2400" dirty="0">
              <a:solidFill>
                <a:srgbClr val="FFFFFF"/>
              </a:solidFill>
              <a:latin typeface="Trebuchet MS"/>
            </a:endParaRPr>
          </a:p>
          <a:p>
            <a:pPr algn="ctr">
              <a:lnSpc>
                <a:spcPct val="129999"/>
              </a:lnSpc>
            </a:pPr>
            <a:endParaRPr sz="2400" dirty="0">
              <a:solidFill>
                <a:srgbClr val="FFFF00"/>
              </a:solidFill>
              <a:latin typeface="Trebuchet MS"/>
            </a:endParaRPr>
          </a:p>
        </p:txBody>
      </p:sp>
      <p:pic>
        <p:nvPicPr>
          <p:cNvPr id="24" name="Immagine 23" descr="Arancello insegna.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007300" y="5618561"/>
            <a:ext cx="2411875" cy="745327"/>
          </a:xfrm>
          <a:prstGeom prst="rect">
            <a:avLst/>
          </a:prstGeom>
        </p:spPr>
      </p:pic>
      <p:pic>
        <p:nvPicPr>
          <p:cNvPr id="28" name="Immagine 27" descr="pasticceria-siciliana-cassate.jp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322900" y="5771022"/>
            <a:ext cx="2254856" cy="1692794"/>
          </a:xfrm>
          <a:prstGeom prst="rect">
            <a:avLst/>
          </a:prstGeom>
          <a:ln>
            <a:noFill/>
          </a:ln>
          <a:effectLst>
            <a:outerShdw blurRad="292100" dist="139700" dir="2700000" algn="tl" rotWithShape="0">
              <a:srgbClr val="333333">
                <a:alpha val="65000"/>
              </a:srgbClr>
            </a:outerShdw>
          </a:effectLst>
        </p:spPr>
      </p:pic>
      <p:pic>
        <p:nvPicPr>
          <p:cNvPr id="31" name="Immagine 30" descr="Homemade arancello.jpg"/>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80652" y="342900"/>
            <a:ext cx="2014219" cy="310673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3" name="Immagine 32" descr="IMG-20170130-WA0004.jpg"/>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a:off x="4092345" y="1182505"/>
            <a:ext cx="2279543" cy="367759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4" name="CasellaDiTesto 33"/>
          <p:cNvSpPr txBox="1"/>
          <p:nvPr>
            <p:extLst>
              <p:ext uri="{D42A27DB-BD31-4B8C-83A1-F6EECF244321}">
                <p14:modId xmlns:p14="http://schemas.microsoft.com/office/powerpoint/2010/main" val="2600896106"/>
              </p:ext>
            </p:extLst>
          </p:nvPr>
        </p:nvSpPr>
        <p:spPr>
          <a:xfrm>
            <a:off x="3813820" y="5060745"/>
            <a:ext cx="2743200" cy="400110"/>
          </a:xfrm>
          <a:prstGeom prst="rect">
            <a:avLst/>
          </a:prstGeom>
        </p:spPr>
        <p:txBody>
          <a:bodyPr rtlCol="0">
            <a:spAutoFit/>
          </a:bodyPr>
          <a:lstStyle/>
          <a:p>
            <a:pPr algn="ctr"/>
            <a:r>
              <a:rPr lang="it-IT" sz="2000" b="1" dirty="0" err="1" smtClean="0">
                <a:solidFill>
                  <a:srgbClr val="FFFF00"/>
                </a:solidFill>
              </a:rPr>
              <a:t>Delicious</a:t>
            </a:r>
            <a:r>
              <a:rPr lang="it-IT" sz="2000" b="1" dirty="0" smtClean="0">
                <a:solidFill>
                  <a:srgbClr val="FFFF00"/>
                </a:solidFill>
              </a:rPr>
              <a:t> </a:t>
            </a:r>
            <a:r>
              <a:rPr lang="it-IT" sz="2000" b="1" dirty="0">
                <a:solidFill>
                  <a:srgbClr val="FFFF00"/>
                </a:solidFill>
              </a:rPr>
              <a:t>and </a:t>
            </a:r>
            <a:r>
              <a:rPr lang="it-IT" sz="2000" b="1" dirty="0" err="1">
                <a:solidFill>
                  <a:srgbClr val="FFFF00"/>
                </a:solidFill>
              </a:rPr>
              <a:t>Fresh</a:t>
            </a:r>
            <a:r>
              <a:rPr lang="it-IT" sz="2000" b="1" dirty="0">
                <a:solidFill>
                  <a:srgbClr val="FFFF00"/>
                </a:solidFill>
              </a:rPr>
              <a:t>!!!</a:t>
            </a:r>
          </a:p>
        </p:txBody>
      </p:sp>
    </p:spTree>
    <p:extLst>
      <p:ext uri="{BB962C8B-B14F-4D97-AF65-F5344CB8AC3E}">
        <p14:creationId xmlns:p14="http://schemas.microsoft.com/office/powerpoint/2010/main" val="6533082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asce">
  <a:themeElements>
    <a:clrScheme name="Fasce">
      <a:dk1>
        <a:srgbClr val="2C2C2C"/>
      </a:dk1>
      <a:lt1>
        <a:srgbClr val="FFFFFF"/>
      </a:lt1>
      <a:dk2>
        <a:srgbClr val="F56617"/>
      </a:dk2>
      <a:lt2>
        <a:srgbClr val="DDDDDD"/>
      </a:lt2>
      <a:accent1>
        <a:srgbClr val="FFC000"/>
      </a:accent1>
      <a:accent2>
        <a:srgbClr val="BD582C"/>
      </a:accent2>
      <a:accent3>
        <a:srgbClr val="865640"/>
      </a:accent3>
      <a:accent4>
        <a:srgbClr val="9B8357"/>
      </a:accent4>
      <a:accent5>
        <a:srgbClr val="C2BC80"/>
      </a:accent5>
      <a:accent6>
        <a:srgbClr val="94A080"/>
      </a:accent6>
      <a:hlink>
        <a:srgbClr val="FF9933"/>
      </a:hlink>
      <a:folHlink>
        <a:srgbClr val="6C606A"/>
      </a:folHlink>
    </a:clrScheme>
    <a:fontScheme name="Fasce">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asce">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ppt/theme/theme2.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Questo valore indica il numero di salvataggi o revisioni. L'applicazione aggiorna automaticamente il valore dopo ogni revisione.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E32F16-139C-406D-87C5-ECC5DE68882E}">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9A8585D7-9F9A-464B-98FD-C2369966A8D7}">
  <ds:schemaRefs>
    <ds:schemaRef ds:uri="http://schemas.microsoft.com/sharepoint/v3/contenttype/forms"/>
  </ds:schemaRefs>
</ds:datastoreItem>
</file>

<file path=customXml/itemProps3.xml><?xml version="1.0" encoding="utf-8"?>
<ds:datastoreItem xmlns:ds="http://schemas.openxmlformats.org/officeDocument/2006/customXml" ds:itemID="{1BB39241-3DC4-4E74-9CA5-66F5595582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Banded</Template>
  <TotalTime>0</TotalTime>
  <Words>159</Words>
  <Application>Microsoft Office PowerPoint</Application>
  <PresentationFormat>Personalizzato</PresentationFormat>
  <Paragraphs>28</Paragraphs>
  <Slides>2</Slides>
  <Notes>2</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vt:i4>
      </vt:variant>
    </vt:vector>
  </HeadingPairs>
  <TitlesOfParts>
    <vt:vector size="8" baseType="lpstr">
      <vt:lpstr>Arial</vt:lpstr>
      <vt:lpstr>Cambria</vt:lpstr>
      <vt:lpstr>Corbel</vt:lpstr>
      <vt:lpstr>Trebuchet MS</vt:lpstr>
      <vt:lpstr>Wingdings</vt:lpstr>
      <vt:lpstr>Fasce</vt:lpstr>
      <vt:lpstr>"...Cu tuttu l'amuri  chi c'è..."</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Northwind Traders</dc:title>
  <dc:creator/>
  <cp:lastModifiedBy/>
  <cp:revision>6</cp:revision>
  <dcterms:created xsi:type="dcterms:W3CDTF">2012-07-26T23:19:00Z</dcterms:created>
  <dcterms:modified xsi:type="dcterms:W3CDTF">2017-08-01T15:20:19Z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IsMyDocuments">
    <vt:bool>true</vt:bool>
  </property>
</Properties>
</file>